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1" r:id="rId4"/>
    <p:sldId id="259" r:id="rId5"/>
    <p:sldId id="263" r:id="rId6"/>
    <p:sldId id="260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5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511BF7-ED22-4043-9CEE-FC9F06B462D6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 phldr="1"/>
      <dgm:spPr/>
    </dgm:pt>
    <dgm:pt modelId="{3F9DBD4A-F732-4637-8A4C-61BA161E49A5}">
      <dgm:prSet phldrT="[Text]"/>
      <dgm:spPr/>
      <dgm:t>
        <a:bodyPr/>
        <a:lstStyle/>
        <a:p>
          <a:r>
            <a:rPr lang="en-IN" b="1" dirty="0" smtClean="0">
              <a:latin typeface="Candara" panose="020E0502030303020204" pitchFamily="34" charset="0"/>
            </a:rPr>
            <a:t>Community</a:t>
          </a:r>
          <a:endParaRPr lang="en-IN" b="1" dirty="0">
            <a:latin typeface="Candara" panose="020E0502030303020204" pitchFamily="34" charset="0"/>
          </a:endParaRPr>
        </a:p>
      </dgm:t>
    </dgm:pt>
    <dgm:pt modelId="{B735942A-59A8-4119-AD99-11831128D9FD}" type="parTrans" cxnId="{D0F88ED0-CFA5-4A23-8955-D0D0BA3E2B2D}">
      <dgm:prSet/>
      <dgm:spPr/>
      <dgm:t>
        <a:bodyPr/>
        <a:lstStyle/>
        <a:p>
          <a:endParaRPr lang="en-IN"/>
        </a:p>
      </dgm:t>
    </dgm:pt>
    <dgm:pt modelId="{74AF8A5C-343C-4825-BAAD-2BF69EF60EA4}" type="sibTrans" cxnId="{D0F88ED0-CFA5-4A23-8955-D0D0BA3E2B2D}">
      <dgm:prSet/>
      <dgm:spPr/>
      <dgm:t>
        <a:bodyPr/>
        <a:lstStyle/>
        <a:p>
          <a:endParaRPr lang="en-IN"/>
        </a:p>
      </dgm:t>
    </dgm:pt>
    <dgm:pt modelId="{71B6E297-F9CB-4539-8523-E86759F5F928}">
      <dgm:prSet phldrT="[Text]"/>
      <dgm:spPr/>
      <dgm:t>
        <a:bodyPr/>
        <a:lstStyle/>
        <a:p>
          <a:r>
            <a:rPr lang="en-IN" b="1" dirty="0" smtClean="0">
              <a:latin typeface="Candara" panose="020E0502030303020204" pitchFamily="34" charset="0"/>
            </a:rPr>
            <a:t>Subset recognizing the advantage of correcting their RE</a:t>
          </a:r>
          <a:endParaRPr lang="en-IN" b="1" dirty="0">
            <a:latin typeface="Candara" panose="020E0502030303020204" pitchFamily="34" charset="0"/>
          </a:endParaRPr>
        </a:p>
      </dgm:t>
    </dgm:pt>
    <dgm:pt modelId="{C80896A4-A1AE-439C-94EC-344FD9CEE597}" type="parTrans" cxnId="{00E8DB98-BE98-4CC9-884D-350B37DD3DFE}">
      <dgm:prSet/>
      <dgm:spPr/>
      <dgm:t>
        <a:bodyPr/>
        <a:lstStyle/>
        <a:p>
          <a:endParaRPr lang="en-IN"/>
        </a:p>
      </dgm:t>
    </dgm:pt>
    <dgm:pt modelId="{DDACD736-19B1-48A5-BE05-CE325BB08E81}" type="sibTrans" cxnId="{00E8DB98-BE98-4CC9-884D-350B37DD3DFE}">
      <dgm:prSet/>
      <dgm:spPr/>
      <dgm:t>
        <a:bodyPr/>
        <a:lstStyle/>
        <a:p>
          <a:endParaRPr lang="en-IN"/>
        </a:p>
      </dgm:t>
    </dgm:pt>
    <dgm:pt modelId="{33C82254-1BAA-4F0D-BA6E-4E27082DDE7A}">
      <dgm:prSet phldrT="[Text]"/>
      <dgm:spPr/>
      <dgm:t>
        <a:bodyPr/>
        <a:lstStyle/>
        <a:p>
          <a:r>
            <a:rPr lang="en-IN" b="1" dirty="0" smtClean="0">
              <a:latin typeface="Candara" panose="020E0502030303020204" pitchFamily="34" charset="0"/>
            </a:rPr>
            <a:t>Process for reaching them or them accessing the providers</a:t>
          </a:r>
          <a:endParaRPr lang="en-IN" b="1" dirty="0">
            <a:latin typeface="Candara" panose="020E0502030303020204" pitchFamily="34" charset="0"/>
          </a:endParaRPr>
        </a:p>
      </dgm:t>
    </dgm:pt>
    <dgm:pt modelId="{6987BAF4-1C5F-494D-A144-93B4AB749546}" type="parTrans" cxnId="{8B9B6A1C-48C3-4123-9006-12E7677938F0}">
      <dgm:prSet/>
      <dgm:spPr/>
      <dgm:t>
        <a:bodyPr/>
        <a:lstStyle/>
        <a:p>
          <a:endParaRPr lang="en-IN"/>
        </a:p>
      </dgm:t>
    </dgm:pt>
    <dgm:pt modelId="{1226CD8D-5BA5-4734-A802-650C5B5F6830}" type="sibTrans" cxnId="{8B9B6A1C-48C3-4123-9006-12E7677938F0}">
      <dgm:prSet/>
      <dgm:spPr/>
      <dgm:t>
        <a:bodyPr/>
        <a:lstStyle/>
        <a:p>
          <a:endParaRPr lang="en-IN"/>
        </a:p>
      </dgm:t>
    </dgm:pt>
    <dgm:pt modelId="{E71EC219-8290-4591-AD1C-024F64EDFF57}">
      <dgm:prSet phldrT="[Text]"/>
      <dgm:spPr/>
      <dgm:t>
        <a:bodyPr/>
        <a:lstStyle/>
        <a:p>
          <a:r>
            <a:rPr lang="en-IN" b="1" dirty="0" smtClean="0">
              <a:latin typeface="Candara" panose="020E0502030303020204" pitchFamily="34" charset="0"/>
            </a:rPr>
            <a:t>Determine the RE &amp; give prescription</a:t>
          </a:r>
          <a:endParaRPr lang="en-IN" b="1" dirty="0">
            <a:latin typeface="Candara" panose="020E0502030303020204" pitchFamily="34" charset="0"/>
          </a:endParaRPr>
        </a:p>
      </dgm:t>
    </dgm:pt>
    <dgm:pt modelId="{F23804B0-5DBD-40C5-A002-0AC04DC6B34B}" type="parTrans" cxnId="{DF9A1417-9557-4BF2-A58F-3DEFA190E105}">
      <dgm:prSet/>
      <dgm:spPr/>
      <dgm:t>
        <a:bodyPr/>
        <a:lstStyle/>
        <a:p>
          <a:endParaRPr lang="en-IN"/>
        </a:p>
      </dgm:t>
    </dgm:pt>
    <dgm:pt modelId="{1C215851-EC35-4757-9285-33B0414BDB14}" type="sibTrans" cxnId="{DF9A1417-9557-4BF2-A58F-3DEFA190E105}">
      <dgm:prSet/>
      <dgm:spPr/>
      <dgm:t>
        <a:bodyPr/>
        <a:lstStyle/>
        <a:p>
          <a:endParaRPr lang="en-IN"/>
        </a:p>
      </dgm:t>
    </dgm:pt>
    <dgm:pt modelId="{CB0E3D70-331E-41BA-8C27-4629299F07D7}">
      <dgm:prSet phldrT="[Text]"/>
      <dgm:spPr/>
      <dgm:t>
        <a:bodyPr/>
        <a:lstStyle/>
        <a:p>
          <a:r>
            <a:rPr lang="en-IN" b="1" dirty="0" smtClean="0">
              <a:latin typeface="Candara" panose="020E0502030303020204" pitchFamily="34" charset="0"/>
            </a:rPr>
            <a:t>Access to Glasses</a:t>
          </a:r>
          <a:endParaRPr lang="en-IN" b="1" dirty="0">
            <a:latin typeface="Candara" panose="020E0502030303020204" pitchFamily="34" charset="0"/>
          </a:endParaRPr>
        </a:p>
      </dgm:t>
    </dgm:pt>
    <dgm:pt modelId="{9F78214C-8E3B-4960-81E7-69E6959EC8D7}" type="parTrans" cxnId="{215BCEE5-615E-4055-B8AA-ED6F74FC90E4}">
      <dgm:prSet/>
      <dgm:spPr/>
      <dgm:t>
        <a:bodyPr/>
        <a:lstStyle/>
        <a:p>
          <a:endParaRPr lang="en-IN"/>
        </a:p>
      </dgm:t>
    </dgm:pt>
    <dgm:pt modelId="{E359623E-F60B-4DA8-AD89-F0D1E5D2BA5E}" type="sibTrans" cxnId="{215BCEE5-615E-4055-B8AA-ED6F74FC90E4}">
      <dgm:prSet/>
      <dgm:spPr/>
      <dgm:t>
        <a:bodyPr/>
        <a:lstStyle/>
        <a:p>
          <a:endParaRPr lang="en-IN"/>
        </a:p>
      </dgm:t>
    </dgm:pt>
    <dgm:pt modelId="{E43B686A-0A91-4963-A47F-50B94B4DEAF0}" type="pres">
      <dgm:prSet presAssocID="{BA511BF7-ED22-4043-9CEE-FC9F06B462D6}" presName="arrowDiagram" presStyleCnt="0">
        <dgm:presLayoutVars>
          <dgm:chMax val="5"/>
          <dgm:dir/>
          <dgm:resizeHandles val="exact"/>
        </dgm:presLayoutVars>
      </dgm:prSet>
      <dgm:spPr/>
    </dgm:pt>
    <dgm:pt modelId="{188E15E0-73B8-494E-81AB-9E20462DC150}" type="pres">
      <dgm:prSet presAssocID="{BA511BF7-ED22-4043-9CEE-FC9F06B462D6}" presName="arrow" presStyleLbl="bgShp" presStyleIdx="0" presStyleCnt="1"/>
      <dgm:spPr>
        <a:ln>
          <a:solidFill>
            <a:schemeClr val="tx1"/>
          </a:solidFill>
        </a:ln>
      </dgm:spPr>
    </dgm:pt>
    <dgm:pt modelId="{C5F4C8AB-9D04-4F6C-9B16-0E4581755A37}" type="pres">
      <dgm:prSet presAssocID="{BA511BF7-ED22-4043-9CEE-FC9F06B462D6}" presName="arrowDiagram5" presStyleCnt="0"/>
      <dgm:spPr/>
    </dgm:pt>
    <dgm:pt modelId="{BEC0E054-13B5-4FB3-823E-8C58E2BB9419}" type="pres">
      <dgm:prSet presAssocID="{3F9DBD4A-F732-4637-8A4C-61BA161E49A5}" presName="bullet5a" presStyleLbl="node1" presStyleIdx="0" presStyleCnt="5"/>
      <dgm:spPr/>
    </dgm:pt>
    <dgm:pt modelId="{1ED5E638-AA65-4B91-880E-10C425224A8D}" type="pres">
      <dgm:prSet presAssocID="{3F9DBD4A-F732-4637-8A4C-61BA161E49A5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F8C252A-50B7-4F13-AD93-67B459395368}" type="pres">
      <dgm:prSet presAssocID="{71B6E297-F9CB-4539-8523-E86759F5F928}" presName="bullet5b" presStyleLbl="node1" presStyleIdx="1" presStyleCnt="5"/>
      <dgm:spPr/>
    </dgm:pt>
    <dgm:pt modelId="{B3A2BF68-0F0A-421A-9D2B-B8E5D1D913EF}" type="pres">
      <dgm:prSet presAssocID="{71B6E297-F9CB-4539-8523-E86759F5F928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6E6317E-5F4A-4676-9D84-ACB74C4809F9}" type="pres">
      <dgm:prSet presAssocID="{33C82254-1BAA-4F0D-BA6E-4E27082DDE7A}" presName="bullet5c" presStyleLbl="node1" presStyleIdx="2" presStyleCnt="5"/>
      <dgm:spPr/>
    </dgm:pt>
    <dgm:pt modelId="{8F1EEE7C-1BBE-4F78-88EB-90DC355AEB62}" type="pres">
      <dgm:prSet presAssocID="{33C82254-1BAA-4F0D-BA6E-4E27082DDE7A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1CE25B4-C0AB-42F1-8598-1CA102B2988F}" type="pres">
      <dgm:prSet presAssocID="{E71EC219-8290-4591-AD1C-024F64EDFF57}" presName="bullet5d" presStyleLbl="node1" presStyleIdx="3" presStyleCnt="5"/>
      <dgm:spPr/>
    </dgm:pt>
    <dgm:pt modelId="{61EC4FC7-B568-47AF-9726-CBC66EA2D08B}" type="pres">
      <dgm:prSet presAssocID="{E71EC219-8290-4591-AD1C-024F64EDFF57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892A2E8-0F0C-42B8-A938-21677067BAA3}" type="pres">
      <dgm:prSet presAssocID="{CB0E3D70-331E-41BA-8C27-4629299F07D7}" presName="bullet5e" presStyleLbl="node1" presStyleIdx="4" presStyleCnt="5"/>
      <dgm:spPr/>
    </dgm:pt>
    <dgm:pt modelId="{B7E0E6C4-39CC-498B-B6D6-274DA0DEB13A}" type="pres">
      <dgm:prSet presAssocID="{CB0E3D70-331E-41BA-8C27-4629299F07D7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E129A26F-6FAB-49DA-98A9-288B79B44783}" type="presOf" srcId="{33C82254-1BAA-4F0D-BA6E-4E27082DDE7A}" destId="{8F1EEE7C-1BBE-4F78-88EB-90DC355AEB62}" srcOrd="0" destOrd="0" presId="urn:microsoft.com/office/officeart/2005/8/layout/arrow2"/>
    <dgm:cxn modelId="{1059DD81-0C5D-497E-9BC0-A020115E4258}" type="presOf" srcId="{BA511BF7-ED22-4043-9CEE-FC9F06B462D6}" destId="{E43B686A-0A91-4963-A47F-50B94B4DEAF0}" srcOrd="0" destOrd="0" presId="urn:microsoft.com/office/officeart/2005/8/layout/arrow2"/>
    <dgm:cxn modelId="{57D08B3A-93F7-476C-BBA6-C25BD30B65EE}" type="presOf" srcId="{E71EC219-8290-4591-AD1C-024F64EDFF57}" destId="{61EC4FC7-B568-47AF-9726-CBC66EA2D08B}" srcOrd="0" destOrd="0" presId="urn:microsoft.com/office/officeart/2005/8/layout/arrow2"/>
    <dgm:cxn modelId="{215BCEE5-615E-4055-B8AA-ED6F74FC90E4}" srcId="{BA511BF7-ED22-4043-9CEE-FC9F06B462D6}" destId="{CB0E3D70-331E-41BA-8C27-4629299F07D7}" srcOrd="4" destOrd="0" parTransId="{9F78214C-8E3B-4960-81E7-69E6959EC8D7}" sibTransId="{E359623E-F60B-4DA8-AD89-F0D1E5D2BA5E}"/>
    <dgm:cxn modelId="{51603A82-24E4-4A0C-9774-5E4FFB9F0B78}" type="presOf" srcId="{71B6E297-F9CB-4539-8523-E86759F5F928}" destId="{B3A2BF68-0F0A-421A-9D2B-B8E5D1D913EF}" srcOrd="0" destOrd="0" presId="urn:microsoft.com/office/officeart/2005/8/layout/arrow2"/>
    <dgm:cxn modelId="{8B9B6A1C-48C3-4123-9006-12E7677938F0}" srcId="{BA511BF7-ED22-4043-9CEE-FC9F06B462D6}" destId="{33C82254-1BAA-4F0D-BA6E-4E27082DDE7A}" srcOrd="2" destOrd="0" parTransId="{6987BAF4-1C5F-494D-A144-93B4AB749546}" sibTransId="{1226CD8D-5BA5-4734-A802-650C5B5F6830}"/>
    <dgm:cxn modelId="{2729F88F-C0DB-46DE-BABF-31118AFDD580}" type="presOf" srcId="{3F9DBD4A-F732-4637-8A4C-61BA161E49A5}" destId="{1ED5E638-AA65-4B91-880E-10C425224A8D}" srcOrd="0" destOrd="0" presId="urn:microsoft.com/office/officeart/2005/8/layout/arrow2"/>
    <dgm:cxn modelId="{E425AC66-F0D1-4048-BAFF-A74012973169}" type="presOf" srcId="{CB0E3D70-331E-41BA-8C27-4629299F07D7}" destId="{B7E0E6C4-39CC-498B-B6D6-274DA0DEB13A}" srcOrd="0" destOrd="0" presId="urn:microsoft.com/office/officeart/2005/8/layout/arrow2"/>
    <dgm:cxn modelId="{DF9A1417-9557-4BF2-A58F-3DEFA190E105}" srcId="{BA511BF7-ED22-4043-9CEE-FC9F06B462D6}" destId="{E71EC219-8290-4591-AD1C-024F64EDFF57}" srcOrd="3" destOrd="0" parTransId="{F23804B0-5DBD-40C5-A002-0AC04DC6B34B}" sibTransId="{1C215851-EC35-4757-9285-33B0414BDB14}"/>
    <dgm:cxn modelId="{D0F88ED0-CFA5-4A23-8955-D0D0BA3E2B2D}" srcId="{BA511BF7-ED22-4043-9CEE-FC9F06B462D6}" destId="{3F9DBD4A-F732-4637-8A4C-61BA161E49A5}" srcOrd="0" destOrd="0" parTransId="{B735942A-59A8-4119-AD99-11831128D9FD}" sibTransId="{74AF8A5C-343C-4825-BAAD-2BF69EF60EA4}"/>
    <dgm:cxn modelId="{00E8DB98-BE98-4CC9-884D-350B37DD3DFE}" srcId="{BA511BF7-ED22-4043-9CEE-FC9F06B462D6}" destId="{71B6E297-F9CB-4539-8523-E86759F5F928}" srcOrd="1" destOrd="0" parTransId="{C80896A4-A1AE-439C-94EC-344FD9CEE597}" sibTransId="{DDACD736-19B1-48A5-BE05-CE325BB08E81}"/>
    <dgm:cxn modelId="{C1D3B466-37B5-4FE5-9495-E7CDDE32DCF0}" type="presParOf" srcId="{E43B686A-0A91-4963-A47F-50B94B4DEAF0}" destId="{188E15E0-73B8-494E-81AB-9E20462DC150}" srcOrd="0" destOrd="0" presId="urn:microsoft.com/office/officeart/2005/8/layout/arrow2"/>
    <dgm:cxn modelId="{0B15FDC8-CE8B-4714-8623-362A87B769D8}" type="presParOf" srcId="{E43B686A-0A91-4963-A47F-50B94B4DEAF0}" destId="{C5F4C8AB-9D04-4F6C-9B16-0E4581755A37}" srcOrd="1" destOrd="0" presId="urn:microsoft.com/office/officeart/2005/8/layout/arrow2"/>
    <dgm:cxn modelId="{86081D62-88A1-4D92-B246-D6B586567ED5}" type="presParOf" srcId="{C5F4C8AB-9D04-4F6C-9B16-0E4581755A37}" destId="{BEC0E054-13B5-4FB3-823E-8C58E2BB9419}" srcOrd="0" destOrd="0" presId="urn:microsoft.com/office/officeart/2005/8/layout/arrow2"/>
    <dgm:cxn modelId="{D12ED7A4-4201-40B8-B850-7DCA64662A6A}" type="presParOf" srcId="{C5F4C8AB-9D04-4F6C-9B16-0E4581755A37}" destId="{1ED5E638-AA65-4B91-880E-10C425224A8D}" srcOrd="1" destOrd="0" presId="urn:microsoft.com/office/officeart/2005/8/layout/arrow2"/>
    <dgm:cxn modelId="{3A68240A-FFA7-4142-AB58-DFA71D5767AE}" type="presParOf" srcId="{C5F4C8AB-9D04-4F6C-9B16-0E4581755A37}" destId="{3F8C252A-50B7-4F13-AD93-67B459395368}" srcOrd="2" destOrd="0" presId="urn:microsoft.com/office/officeart/2005/8/layout/arrow2"/>
    <dgm:cxn modelId="{22DF00D4-B0D3-4C3D-817E-269B372ABA71}" type="presParOf" srcId="{C5F4C8AB-9D04-4F6C-9B16-0E4581755A37}" destId="{B3A2BF68-0F0A-421A-9D2B-B8E5D1D913EF}" srcOrd="3" destOrd="0" presId="urn:microsoft.com/office/officeart/2005/8/layout/arrow2"/>
    <dgm:cxn modelId="{5BABE859-A7C1-48F2-AC9D-EF7365FBC57F}" type="presParOf" srcId="{C5F4C8AB-9D04-4F6C-9B16-0E4581755A37}" destId="{D6E6317E-5F4A-4676-9D84-ACB74C4809F9}" srcOrd="4" destOrd="0" presId="urn:microsoft.com/office/officeart/2005/8/layout/arrow2"/>
    <dgm:cxn modelId="{1794FB6C-8A77-420B-B2C2-B89309B61828}" type="presParOf" srcId="{C5F4C8AB-9D04-4F6C-9B16-0E4581755A37}" destId="{8F1EEE7C-1BBE-4F78-88EB-90DC355AEB62}" srcOrd="5" destOrd="0" presId="urn:microsoft.com/office/officeart/2005/8/layout/arrow2"/>
    <dgm:cxn modelId="{002EF991-5B01-4BC2-81AD-D04FCF40C293}" type="presParOf" srcId="{C5F4C8AB-9D04-4F6C-9B16-0E4581755A37}" destId="{11CE25B4-C0AB-42F1-8598-1CA102B2988F}" srcOrd="6" destOrd="0" presId="urn:microsoft.com/office/officeart/2005/8/layout/arrow2"/>
    <dgm:cxn modelId="{EE7C9E30-273B-4F33-9A87-780B8DAD2963}" type="presParOf" srcId="{C5F4C8AB-9D04-4F6C-9B16-0E4581755A37}" destId="{61EC4FC7-B568-47AF-9726-CBC66EA2D08B}" srcOrd="7" destOrd="0" presId="urn:microsoft.com/office/officeart/2005/8/layout/arrow2"/>
    <dgm:cxn modelId="{89D8AF87-33D6-4D85-9045-9B4B3CB30C2F}" type="presParOf" srcId="{C5F4C8AB-9D04-4F6C-9B16-0E4581755A37}" destId="{E892A2E8-0F0C-42B8-A938-21677067BAA3}" srcOrd="8" destOrd="0" presId="urn:microsoft.com/office/officeart/2005/8/layout/arrow2"/>
    <dgm:cxn modelId="{27065816-397D-40B1-BF8D-8CCCDADFE980}" type="presParOf" srcId="{C5F4C8AB-9D04-4F6C-9B16-0E4581755A37}" destId="{B7E0E6C4-39CC-498B-B6D6-274DA0DEB13A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CC8388-5676-48C5-A241-ED6288F056E3}" type="doc">
      <dgm:prSet loTypeId="urn:microsoft.com/office/officeart/2005/8/layout/cycle6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03DCF4F6-DC58-41B2-9E78-F3D830AFEBA0}">
      <dgm:prSet phldrT="[Text]" custT="1"/>
      <dgm:spPr/>
      <dgm:t>
        <a:bodyPr/>
        <a:lstStyle/>
        <a:p>
          <a:r>
            <a:rPr lang="en-US" sz="3200" dirty="0" smtClean="0">
              <a:latin typeface="Arial Narrow" panose="020B0606020202030204" pitchFamily="34" charset="0"/>
            </a:rPr>
            <a:t>Manufacturer</a:t>
          </a:r>
          <a:endParaRPr lang="en-GB" sz="3200" dirty="0">
            <a:latin typeface="Arial Narrow" panose="020B0606020202030204" pitchFamily="34" charset="0"/>
          </a:endParaRPr>
        </a:p>
      </dgm:t>
    </dgm:pt>
    <dgm:pt modelId="{24695929-569D-4628-B3ED-8F9FA4B7E95A}" type="parTrans" cxnId="{FBF777D9-1B39-441C-ACCB-3E5F906537A3}">
      <dgm:prSet/>
      <dgm:spPr/>
      <dgm:t>
        <a:bodyPr/>
        <a:lstStyle/>
        <a:p>
          <a:endParaRPr lang="en-GB" sz="2800">
            <a:latin typeface="Arial Narrow" panose="020B0606020202030204" pitchFamily="34" charset="0"/>
          </a:endParaRPr>
        </a:p>
      </dgm:t>
    </dgm:pt>
    <dgm:pt modelId="{810C64BD-7748-43F7-BC41-6EEC1565CBA0}" type="sibTrans" cxnId="{FBF777D9-1B39-441C-ACCB-3E5F906537A3}">
      <dgm:prSet/>
      <dgm:spPr/>
      <dgm:t>
        <a:bodyPr/>
        <a:lstStyle/>
        <a:p>
          <a:endParaRPr lang="en-GB" sz="2800">
            <a:latin typeface="Arial Narrow" panose="020B0606020202030204" pitchFamily="34" charset="0"/>
          </a:endParaRPr>
        </a:p>
      </dgm:t>
    </dgm:pt>
    <dgm:pt modelId="{D5934A7D-B537-4A5E-8EAD-36A529C1D4E9}">
      <dgm:prSet phldrT="[Text]" custT="1"/>
      <dgm:spPr/>
      <dgm:t>
        <a:bodyPr/>
        <a:lstStyle/>
        <a:p>
          <a:r>
            <a:rPr lang="en-US" sz="3600" dirty="0" smtClean="0">
              <a:solidFill>
                <a:schemeClr val="tx1"/>
              </a:solidFill>
              <a:latin typeface="Arial Narrow" panose="020B0606020202030204" pitchFamily="34" charset="0"/>
            </a:rPr>
            <a:t>Supplier</a:t>
          </a:r>
          <a:endParaRPr lang="en-GB" sz="36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69BAF11-DD7F-4B4D-81B9-3FDEB64EB760}" type="parTrans" cxnId="{3397A64F-CA12-45DE-A202-5708CD41E30D}">
      <dgm:prSet/>
      <dgm:spPr/>
      <dgm:t>
        <a:bodyPr/>
        <a:lstStyle/>
        <a:p>
          <a:endParaRPr lang="en-GB" sz="2800">
            <a:latin typeface="Arial Narrow" panose="020B0606020202030204" pitchFamily="34" charset="0"/>
          </a:endParaRPr>
        </a:p>
      </dgm:t>
    </dgm:pt>
    <dgm:pt modelId="{2ED04197-0A29-4924-A855-AB6D56C804AC}" type="sibTrans" cxnId="{3397A64F-CA12-45DE-A202-5708CD41E30D}">
      <dgm:prSet/>
      <dgm:spPr/>
      <dgm:t>
        <a:bodyPr/>
        <a:lstStyle/>
        <a:p>
          <a:endParaRPr lang="en-GB" sz="2800">
            <a:latin typeface="Arial Narrow" panose="020B0606020202030204" pitchFamily="34" charset="0"/>
          </a:endParaRPr>
        </a:p>
      </dgm:t>
    </dgm:pt>
    <dgm:pt modelId="{FFAE0546-51B3-4D16-AC5C-00F005874C49}">
      <dgm:prSet phldrT="[Text]" custT="1"/>
      <dgm:spPr/>
      <dgm:t>
        <a:bodyPr/>
        <a:lstStyle/>
        <a:p>
          <a:r>
            <a:rPr lang="en-US" sz="4000" dirty="0" smtClean="0">
              <a:solidFill>
                <a:schemeClr val="tx1"/>
              </a:solidFill>
              <a:latin typeface="Arial Narrow" panose="020B0606020202030204" pitchFamily="34" charset="0"/>
            </a:rPr>
            <a:t>Patient</a:t>
          </a:r>
          <a:endParaRPr lang="en-GB" sz="4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645F9C8-F697-4AA7-9C36-EB9C6423EDB0}" type="parTrans" cxnId="{A8A95068-FC0E-4E09-BA3C-50F6FE3AF92F}">
      <dgm:prSet/>
      <dgm:spPr/>
      <dgm:t>
        <a:bodyPr/>
        <a:lstStyle/>
        <a:p>
          <a:endParaRPr lang="en-GB" sz="2800">
            <a:latin typeface="Arial Narrow" panose="020B0606020202030204" pitchFamily="34" charset="0"/>
          </a:endParaRPr>
        </a:p>
      </dgm:t>
    </dgm:pt>
    <dgm:pt modelId="{B9F7C1AF-F521-4851-91CA-61724C2499AA}" type="sibTrans" cxnId="{A8A95068-FC0E-4E09-BA3C-50F6FE3AF92F}">
      <dgm:prSet/>
      <dgm:spPr/>
      <dgm:t>
        <a:bodyPr/>
        <a:lstStyle/>
        <a:p>
          <a:endParaRPr lang="en-GB" sz="2800">
            <a:latin typeface="Arial Narrow" panose="020B0606020202030204" pitchFamily="34" charset="0"/>
          </a:endParaRPr>
        </a:p>
      </dgm:t>
    </dgm:pt>
    <dgm:pt modelId="{71650BA3-039B-43B4-9060-70AAB6FE900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Arial Narrow" panose="020B0606020202030204" pitchFamily="34" charset="0"/>
            </a:rPr>
            <a:t>Services</a:t>
          </a:r>
          <a:endParaRPr lang="en-GB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49C70212-9AE1-4D41-B7B9-4A83D054EC8A}" type="parTrans" cxnId="{8BBA3F2D-FDB2-4609-9897-A4E26A54F020}">
      <dgm:prSet/>
      <dgm:spPr/>
      <dgm:t>
        <a:bodyPr/>
        <a:lstStyle/>
        <a:p>
          <a:endParaRPr lang="en-GB"/>
        </a:p>
      </dgm:t>
    </dgm:pt>
    <dgm:pt modelId="{31595538-0ED2-4865-9A66-5EC33AB2084F}" type="sibTrans" cxnId="{8BBA3F2D-FDB2-4609-9897-A4E26A54F020}">
      <dgm:prSet/>
      <dgm:spPr/>
      <dgm:t>
        <a:bodyPr/>
        <a:lstStyle/>
        <a:p>
          <a:endParaRPr lang="en-GB"/>
        </a:p>
      </dgm:t>
    </dgm:pt>
    <dgm:pt modelId="{B2583022-882D-4E32-AE76-864FE1DF654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Arial Narrow" panose="020B0606020202030204" pitchFamily="34" charset="0"/>
            </a:rPr>
            <a:t>Provider</a:t>
          </a:r>
          <a:endParaRPr lang="en-GB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EF13EE6-B4C1-4492-B54E-3CFA5BF4009D}" type="parTrans" cxnId="{178669CB-D71C-49AF-9CD1-860B9DC35763}">
      <dgm:prSet/>
      <dgm:spPr/>
      <dgm:t>
        <a:bodyPr/>
        <a:lstStyle/>
        <a:p>
          <a:endParaRPr lang="en-GB"/>
        </a:p>
      </dgm:t>
    </dgm:pt>
    <dgm:pt modelId="{238AE9DF-3768-48C0-9A18-61A79B16CE06}" type="sibTrans" cxnId="{178669CB-D71C-49AF-9CD1-860B9DC35763}">
      <dgm:prSet/>
      <dgm:spPr/>
      <dgm:t>
        <a:bodyPr/>
        <a:lstStyle/>
        <a:p>
          <a:endParaRPr lang="en-GB"/>
        </a:p>
      </dgm:t>
    </dgm:pt>
    <dgm:pt modelId="{26432294-93E9-455B-933A-FF86F13907F9}" type="pres">
      <dgm:prSet presAssocID="{5ACC8388-5676-48C5-A241-ED6288F056E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7516C1C-B66A-446B-9FC3-894FA9B9632C}" type="pres">
      <dgm:prSet presAssocID="{03DCF4F6-DC58-41B2-9E78-F3D830AFEBA0}" presName="node" presStyleLbl="node1" presStyleIdx="0" presStyleCnt="5" custScaleX="1377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393ABA-C780-4E3E-98F2-A6099695465B}" type="pres">
      <dgm:prSet presAssocID="{03DCF4F6-DC58-41B2-9E78-F3D830AFEBA0}" presName="spNode" presStyleCnt="0"/>
      <dgm:spPr/>
    </dgm:pt>
    <dgm:pt modelId="{AE1CE3A5-552A-439C-9D66-F2AA04FECCAC}" type="pres">
      <dgm:prSet presAssocID="{810C64BD-7748-43F7-BC41-6EEC1565CBA0}" presName="sibTrans" presStyleLbl="sibTrans1D1" presStyleIdx="0" presStyleCnt="5"/>
      <dgm:spPr/>
      <dgm:t>
        <a:bodyPr/>
        <a:lstStyle/>
        <a:p>
          <a:endParaRPr lang="en-GB"/>
        </a:p>
      </dgm:t>
    </dgm:pt>
    <dgm:pt modelId="{C95D5D7E-6E18-451B-80FA-02B6B7079C43}" type="pres">
      <dgm:prSet presAssocID="{D5934A7D-B537-4A5E-8EAD-36A529C1D4E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20B641-C63A-49DE-A8E8-D66CF50109EF}" type="pres">
      <dgm:prSet presAssocID="{D5934A7D-B537-4A5E-8EAD-36A529C1D4E9}" presName="spNode" presStyleCnt="0"/>
      <dgm:spPr/>
    </dgm:pt>
    <dgm:pt modelId="{414DB204-F64F-49B2-A044-9EE8CB009605}" type="pres">
      <dgm:prSet presAssocID="{2ED04197-0A29-4924-A855-AB6D56C804AC}" presName="sibTrans" presStyleLbl="sibTrans1D1" presStyleIdx="1" presStyleCnt="5"/>
      <dgm:spPr/>
      <dgm:t>
        <a:bodyPr/>
        <a:lstStyle/>
        <a:p>
          <a:endParaRPr lang="en-GB"/>
        </a:p>
      </dgm:t>
    </dgm:pt>
    <dgm:pt modelId="{CD4C466D-E48C-4E1F-BAE6-18F00D454E63}" type="pres">
      <dgm:prSet presAssocID="{FFAE0546-51B3-4D16-AC5C-00F005874C4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BEAA65-11C0-40C9-9F59-BF4B811F0A85}" type="pres">
      <dgm:prSet presAssocID="{FFAE0546-51B3-4D16-AC5C-00F005874C49}" presName="spNode" presStyleCnt="0"/>
      <dgm:spPr/>
    </dgm:pt>
    <dgm:pt modelId="{20D7C2C9-5C8B-4748-A6A6-AC9CF0482ABF}" type="pres">
      <dgm:prSet presAssocID="{B9F7C1AF-F521-4851-91CA-61724C2499AA}" presName="sibTrans" presStyleLbl="sibTrans1D1" presStyleIdx="2" presStyleCnt="5"/>
      <dgm:spPr/>
      <dgm:t>
        <a:bodyPr/>
        <a:lstStyle/>
        <a:p>
          <a:endParaRPr lang="en-GB"/>
        </a:p>
      </dgm:t>
    </dgm:pt>
    <dgm:pt modelId="{C48B9386-CFAA-42DA-8AE9-CDB8F4932105}" type="pres">
      <dgm:prSet presAssocID="{71650BA3-039B-43B4-9060-70AAB6FE900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338BCA-70F5-43A9-82B7-E3CFE0043040}" type="pres">
      <dgm:prSet presAssocID="{71650BA3-039B-43B4-9060-70AAB6FE9001}" presName="spNode" presStyleCnt="0"/>
      <dgm:spPr/>
    </dgm:pt>
    <dgm:pt modelId="{2B54F4E1-D68F-4B1B-81CC-D6EF88149137}" type="pres">
      <dgm:prSet presAssocID="{31595538-0ED2-4865-9A66-5EC33AB2084F}" presName="sibTrans" presStyleLbl="sibTrans1D1" presStyleIdx="3" presStyleCnt="5"/>
      <dgm:spPr/>
      <dgm:t>
        <a:bodyPr/>
        <a:lstStyle/>
        <a:p>
          <a:endParaRPr lang="en-GB"/>
        </a:p>
      </dgm:t>
    </dgm:pt>
    <dgm:pt modelId="{C0B3E7FA-382D-44AF-B719-B3F3BD541995}" type="pres">
      <dgm:prSet presAssocID="{B2583022-882D-4E32-AE76-864FE1DF654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3D59EB-3FEB-4A41-9241-F6430AC0C4CA}" type="pres">
      <dgm:prSet presAssocID="{B2583022-882D-4E32-AE76-864FE1DF6546}" presName="spNode" presStyleCnt="0"/>
      <dgm:spPr/>
    </dgm:pt>
    <dgm:pt modelId="{E31B1E65-DC31-41AE-8379-9CE0C143D403}" type="pres">
      <dgm:prSet presAssocID="{238AE9DF-3768-48C0-9A18-61A79B16CE06}" presName="sibTrans" presStyleLbl="sibTrans1D1" presStyleIdx="4" presStyleCnt="5"/>
      <dgm:spPr/>
      <dgm:t>
        <a:bodyPr/>
        <a:lstStyle/>
        <a:p>
          <a:endParaRPr lang="en-GB"/>
        </a:p>
      </dgm:t>
    </dgm:pt>
  </dgm:ptLst>
  <dgm:cxnLst>
    <dgm:cxn modelId="{3B066531-4032-4728-ACF7-CC9EB31B8F20}" type="presOf" srcId="{FFAE0546-51B3-4D16-AC5C-00F005874C49}" destId="{CD4C466D-E48C-4E1F-BAE6-18F00D454E63}" srcOrd="0" destOrd="0" presId="urn:microsoft.com/office/officeart/2005/8/layout/cycle6"/>
    <dgm:cxn modelId="{178669CB-D71C-49AF-9CD1-860B9DC35763}" srcId="{5ACC8388-5676-48C5-A241-ED6288F056E3}" destId="{B2583022-882D-4E32-AE76-864FE1DF6546}" srcOrd="4" destOrd="0" parTransId="{2EF13EE6-B4C1-4492-B54E-3CFA5BF4009D}" sibTransId="{238AE9DF-3768-48C0-9A18-61A79B16CE06}"/>
    <dgm:cxn modelId="{AEEEE47F-56E2-4020-9FDC-6686B14484CC}" type="presOf" srcId="{810C64BD-7748-43F7-BC41-6EEC1565CBA0}" destId="{AE1CE3A5-552A-439C-9D66-F2AA04FECCAC}" srcOrd="0" destOrd="0" presId="urn:microsoft.com/office/officeart/2005/8/layout/cycle6"/>
    <dgm:cxn modelId="{ECA8DB1A-37BE-4639-94D5-567F4864163D}" type="presOf" srcId="{238AE9DF-3768-48C0-9A18-61A79B16CE06}" destId="{E31B1E65-DC31-41AE-8379-9CE0C143D403}" srcOrd="0" destOrd="0" presId="urn:microsoft.com/office/officeart/2005/8/layout/cycle6"/>
    <dgm:cxn modelId="{DEA42451-3D53-430A-BD39-F51948B42ED6}" type="presOf" srcId="{2ED04197-0A29-4924-A855-AB6D56C804AC}" destId="{414DB204-F64F-49B2-A044-9EE8CB009605}" srcOrd="0" destOrd="0" presId="urn:microsoft.com/office/officeart/2005/8/layout/cycle6"/>
    <dgm:cxn modelId="{A8A95068-FC0E-4E09-BA3C-50F6FE3AF92F}" srcId="{5ACC8388-5676-48C5-A241-ED6288F056E3}" destId="{FFAE0546-51B3-4D16-AC5C-00F005874C49}" srcOrd="2" destOrd="0" parTransId="{5645F9C8-F697-4AA7-9C36-EB9C6423EDB0}" sibTransId="{B9F7C1AF-F521-4851-91CA-61724C2499AA}"/>
    <dgm:cxn modelId="{87825C44-66D8-4420-8718-851CB3D138B0}" type="presOf" srcId="{B9F7C1AF-F521-4851-91CA-61724C2499AA}" destId="{20D7C2C9-5C8B-4748-A6A6-AC9CF0482ABF}" srcOrd="0" destOrd="0" presId="urn:microsoft.com/office/officeart/2005/8/layout/cycle6"/>
    <dgm:cxn modelId="{C5067174-2522-4534-80F1-C5120DC8F56D}" type="presOf" srcId="{31595538-0ED2-4865-9A66-5EC33AB2084F}" destId="{2B54F4E1-D68F-4B1B-81CC-D6EF88149137}" srcOrd="0" destOrd="0" presId="urn:microsoft.com/office/officeart/2005/8/layout/cycle6"/>
    <dgm:cxn modelId="{8BBA3F2D-FDB2-4609-9897-A4E26A54F020}" srcId="{5ACC8388-5676-48C5-A241-ED6288F056E3}" destId="{71650BA3-039B-43B4-9060-70AAB6FE9001}" srcOrd="3" destOrd="0" parTransId="{49C70212-9AE1-4D41-B7B9-4A83D054EC8A}" sibTransId="{31595538-0ED2-4865-9A66-5EC33AB2084F}"/>
    <dgm:cxn modelId="{EB727ABC-297D-4B25-AD95-9C09F3BE390E}" type="presOf" srcId="{71650BA3-039B-43B4-9060-70AAB6FE9001}" destId="{C48B9386-CFAA-42DA-8AE9-CDB8F4932105}" srcOrd="0" destOrd="0" presId="urn:microsoft.com/office/officeart/2005/8/layout/cycle6"/>
    <dgm:cxn modelId="{3397A64F-CA12-45DE-A202-5708CD41E30D}" srcId="{5ACC8388-5676-48C5-A241-ED6288F056E3}" destId="{D5934A7D-B537-4A5E-8EAD-36A529C1D4E9}" srcOrd="1" destOrd="0" parTransId="{769BAF11-DD7F-4B4D-81B9-3FDEB64EB760}" sibTransId="{2ED04197-0A29-4924-A855-AB6D56C804AC}"/>
    <dgm:cxn modelId="{1123B52C-2F47-4143-8941-ECBF245AEEB6}" type="presOf" srcId="{5ACC8388-5676-48C5-A241-ED6288F056E3}" destId="{26432294-93E9-455B-933A-FF86F13907F9}" srcOrd="0" destOrd="0" presId="urn:microsoft.com/office/officeart/2005/8/layout/cycle6"/>
    <dgm:cxn modelId="{5D07C190-8FE1-4638-BFC4-661E87CD78A3}" type="presOf" srcId="{B2583022-882D-4E32-AE76-864FE1DF6546}" destId="{C0B3E7FA-382D-44AF-B719-B3F3BD541995}" srcOrd="0" destOrd="0" presId="urn:microsoft.com/office/officeart/2005/8/layout/cycle6"/>
    <dgm:cxn modelId="{FBF777D9-1B39-441C-ACCB-3E5F906537A3}" srcId="{5ACC8388-5676-48C5-A241-ED6288F056E3}" destId="{03DCF4F6-DC58-41B2-9E78-F3D830AFEBA0}" srcOrd="0" destOrd="0" parTransId="{24695929-569D-4628-B3ED-8F9FA4B7E95A}" sibTransId="{810C64BD-7748-43F7-BC41-6EEC1565CBA0}"/>
    <dgm:cxn modelId="{8BFDEE8E-05FA-4133-8C8D-21D27AB32B20}" type="presOf" srcId="{D5934A7D-B537-4A5E-8EAD-36A529C1D4E9}" destId="{C95D5D7E-6E18-451B-80FA-02B6B7079C43}" srcOrd="0" destOrd="0" presId="urn:microsoft.com/office/officeart/2005/8/layout/cycle6"/>
    <dgm:cxn modelId="{9B2024C2-350E-4D1F-856C-252655D6B0EA}" type="presOf" srcId="{03DCF4F6-DC58-41B2-9E78-F3D830AFEBA0}" destId="{87516C1C-B66A-446B-9FC3-894FA9B9632C}" srcOrd="0" destOrd="0" presId="urn:microsoft.com/office/officeart/2005/8/layout/cycle6"/>
    <dgm:cxn modelId="{DF4B0824-2969-4542-9367-E251FA93B75C}" type="presParOf" srcId="{26432294-93E9-455B-933A-FF86F13907F9}" destId="{87516C1C-B66A-446B-9FC3-894FA9B9632C}" srcOrd="0" destOrd="0" presId="urn:microsoft.com/office/officeart/2005/8/layout/cycle6"/>
    <dgm:cxn modelId="{C906B7DB-CA68-4597-9528-D6ACE9EA24C2}" type="presParOf" srcId="{26432294-93E9-455B-933A-FF86F13907F9}" destId="{E0393ABA-C780-4E3E-98F2-A6099695465B}" srcOrd="1" destOrd="0" presId="urn:microsoft.com/office/officeart/2005/8/layout/cycle6"/>
    <dgm:cxn modelId="{84C99D15-8B15-4B7F-A522-03C4D4E5949F}" type="presParOf" srcId="{26432294-93E9-455B-933A-FF86F13907F9}" destId="{AE1CE3A5-552A-439C-9D66-F2AA04FECCAC}" srcOrd="2" destOrd="0" presId="urn:microsoft.com/office/officeart/2005/8/layout/cycle6"/>
    <dgm:cxn modelId="{B2D5A1C0-E8EB-4FD2-BD04-77152D0D59C7}" type="presParOf" srcId="{26432294-93E9-455B-933A-FF86F13907F9}" destId="{C95D5D7E-6E18-451B-80FA-02B6B7079C43}" srcOrd="3" destOrd="0" presId="urn:microsoft.com/office/officeart/2005/8/layout/cycle6"/>
    <dgm:cxn modelId="{D26709FF-AF1C-4A0F-A63E-B568D30E433D}" type="presParOf" srcId="{26432294-93E9-455B-933A-FF86F13907F9}" destId="{7820B641-C63A-49DE-A8E8-D66CF50109EF}" srcOrd="4" destOrd="0" presId="urn:microsoft.com/office/officeart/2005/8/layout/cycle6"/>
    <dgm:cxn modelId="{D93BEBFC-38A4-4A3F-B8F5-BF4E2706D489}" type="presParOf" srcId="{26432294-93E9-455B-933A-FF86F13907F9}" destId="{414DB204-F64F-49B2-A044-9EE8CB009605}" srcOrd="5" destOrd="0" presId="urn:microsoft.com/office/officeart/2005/8/layout/cycle6"/>
    <dgm:cxn modelId="{BC843252-B320-4256-9736-5A6330F0B53B}" type="presParOf" srcId="{26432294-93E9-455B-933A-FF86F13907F9}" destId="{CD4C466D-E48C-4E1F-BAE6-18F00D454E63}" srcOrd="6" destOrd="0" presId="urn:microsoft.com/office/officeart/2005/8/layout/cycle6"/>
    <dgm:cxn modelId="{70AB7199-940E-4E46-8267-914AB5336B5B}" type="presParOf" srcId="{26432294-93E9-455B-933A-FF86F13907F9}" destId="{66BEAA65-11C0-40C9-9F59-BF4B811F0A85}" srcOrd="7" destOrd="0" presId="urn:microsoft.com/office/officeart/2005/8/layout/cycle6"/>
    <dgm:cxn modelId="{B69CF613-9B6C-4E58-95F2-0ECE6BE140CA}" type="presParOf" srcId="{26432294-93E9-455B-933A-FF86F13907F9}" destId="{20D7C2C9-5C8B-4748-A6A6-AC9CF0482ABF}" srcOrd="8" destOrd="0" presId="urn:microsoft.com/office/officeart/2005/8/layout/cycle6"/>
    <dgm:cxn modelId="{8E1EED06-EFEF-4206-B5D5-7FC62FA6F17E}" type="presParOf" srcId="{26432294-93E9-455B-933A-FF86F13907F9}" destId="{C48B9386-CFAA-42DA-8AE9-CDB8F4932105}" srcOrd="9" destOrd="0" presId="urn:microsoft.com/office/officeart/2005/8/layout/cycle6"/>
    <dgm:cxn modelId="{565305E2-C3E6-4734-8D8B-CA49F5A8D2E5}" type="presParOf" srcId="{26432294-93E9-455B-933A-FF86F13907F9}" destId="{D6338BCA-70F5-43A9-82B7-E3CFE0043040}" srcOrd="10" destOrd="0" presId="urn:microsoft.com/office/officeart/2005/8/layout/cycle6"/>
    <dgm:cxn modelId="{93E0F2D5-9953-42D9-A5B5-C973836B92A8}" type="presParOf" srcId="{26432294-93E9-455B-933A-FF86F13907F9}" destId="{2B54F4E1-D68F-4B1B-81CC-D6EF88149137}" srcOrd="11" destOrd="0" presId="urn:microsoft.com/office/officeart/2005/8/layout/cycle6"/>
    <dgm:cxn modelId="{6EB7E7C1-C4C7-4CC0-82D4-EBE5E7B86866}" type="presParOf" srcId="{26432294-93E9-455B-933A-FF86F13907F9}" destId="{C0B3E7FA-382D-44AF-B719-B3F3BD541995}" srcOrd="12" destOrd="0" presId="urn:microsoft.com/office/officeart/2005/8/layout/cycle6"/>
    <dgm:cxn modelId="{463C8876-70C4-4780-AFB0-11186DBDC627}" type="presParOf" srcId="{26432294-93E9-455B-933A-FF86F13907F9}" destId="{FB3D59EB-3FEB-4A41-9241-F6430AC0C4CA}" srcOrd="13" destOrd="0" presId="urn:microsoft.com/office/officeart/2005/8/layout/cycle6"/>
    <dgm:cxn modelId="{BA853C34-3781-45CA-A455-C9C88D6E4D25}" type="presParOf" srcId="{26432294-93E9-455B-933A-FF86F13907F9}" destId="{E31B1E65-DC31-41AE-8379-9CE0C143D40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CC8388-5676-48C5-A241-ED6288F056E3}" type="doc">
      <dgm:prSet loTypeId="urn:microsoft.com/office/officeart/2008/layout/HexagonCluster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03DCF4F6-DC58-41B2-9E78-F3D830AFEBA0}">
      <dgm:prSet phldrT="[Text]" custT="1"/>
      <dgm:spPr/>
      <dgm:t>
        <a:bodyPr/>
        <a:lstStyle/>
        <a:p>
          <a:r>
            <a:rPr lang="en-US" sz="2400" b="1" dirty="0" smtClean="0">
              <a:latin typeface="Arial Narrow" panose="020B0606020202030204" pitchFamily="34" charset="0"/>
            </a:rPr>
            <a:t>Manufacturing</a:t>
          </a:r>
          <a:endParaRPr lang="en-GB" sz="2400" b="1" dirty="0">
            <a:latin typeface="Arial Narrow" panose="020B0606020202030204" pitchFamily="34" charset="0"/>
          </a:endParaRPr>
        </a:p>
      </dgm:t>
    </dgm:pt>
    <dgm:pt modelId="{24695929-569D-4628-B3ED-8F9FA4B7E95A}" type="parTrans" cxnId="{FBF777D9-1B39-441C-ACCB-3E5F906537A3}">
      <dgm:prSet/>
      <dgm:spPr/>
      <dgm:t>
        <a:bodyPr/>
        <a:lstStyle/>
        <a:p>
          <a:endParaRPr lang="en-GB" sz="2800">
            <a:latin typeface="Arial Narrow" panose="020B0606020202030204" pitchFamily="34" charset="0"/>
          </a:endParaRPr>
        </a:p>
      </dgm:t>
    </dgm:pt>
    <dgm:pt modelId="{810C64BD-7748-43F7-BC41-6EEC1565CBA0}" type="sibTrans" cxnId="{FBF777D9-1B39-441C-ACCB-3E5F906537A3}">
      <dgm:prSet/>
      <dgm:spPr/>
      <dgm:t>
        <a:bodyPr/>
        <a:lstStyle/>
        <a:p>
          <a:endParaRPr lang="en-GB" sz="2800">
            <a:latin typeface="Arial Narrow" panose="020B0606020202030204" pitchFamily="34" charset="0"/>
          </a:endParaRPr>
        </a:p>
      </dgm:t>
    </dgm:pt>
    <dgm:pt modelId="{D5934A7D-B537-4A5E-8EAD-36A529C1D4E9}">
      <dgm:prSet phldrT="[Text]" custT="1"/>
      <dgm:spPr/>
      <dgm:t>
        <a:bodyPr/>
        <a:lstStyle/>
        <a:p>
          <a:r>
            <a:rPr lang="en-US" sz="3000" b="1" dirty="0" smtClean="0">
              <a:solidFill>
                <a:schemeClr val="tx1"/>
              </a:solidFill>
              <a:latin typeface="Arial Narrow" panose="020B0606020202030204" pitchFamily="34" charset="0"/>
            </a:rPr>
            <a:t>Regulatory</a:t>
          </a:r>
          <a:endParaRPr lang="en-GB" sz="30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69BAF11-DD7F-4B4D-81B9-3FDEB64EB760}" type="parTrans" cxnId="{3397A64F-CA12-45DE-A202-5708CD41E30D}">
      <dgm:prSet/>
      <dgm:spPr/>
      <dgm:t>
        <a:bodyPr/>
        <a:lstStyle/>
        <a:p>
          <a:endParaRPr lang="en-GB" sz="2800">
            <a:latin typeface="Arial Narrow" panose="020B0606020202030204" pitchFamily="34" charset="0"/>
          </a:endParaRPr>
        </a:p>
      </dgm:t>
    </dgm:pt>
    <dgm:pt modelId="{2ED04197-0A29-4924-A855-AB6D56C804AC}" type="sibTrans" cxnId="{3397A64F-CA12-45DE-A202-5708CD41E30D}">
      <dgm:prSet/>
      <dgm:spPr/>
      <dgm:t>
        <a:bodyPr/>
        <a:lstStyle/>
        <a:p>
          <a:endParaRPr lang="en-GB" sz="2800">
            <a:latin typeface="Arial Narrow" panose="020B0606020202030204" pitchFamily="34" charset="0"/>
          </a:endParaRPr>
        </a:p>
      </dgm:t>
    </dgm:pt>
    <dgm:pt modelId="{FFAE0546-51B3-4D16-AC5C-00F005874C49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tx1"/>
              </a:solidFill>
              <a:latin typeface="Arial Narrow" panose="020B0606020202030204" pitchFamily="34" charset="0"/>
            </a:rPr>
            <a:t>Information</a:t>
          </a:r>
          <a:endParaRPr lang="en-GB" sz="30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645F9C8-F697-4AA7-9C36-EB9C6423EDB0}" type="parTrans" cxnId="{A8A95068-FC0E-4E09-BA3C-50F6FE3AF92F}">
      <dgm:prSet/>
      <dgm:spPr/>
      <dgm:t>
        <a:bodyPr/>
        <a:lstStyle/>
        <a:p>
          <a:endParaRPr lang="en-GB" sz="2800">
            <a:latin typeface="Arial Narrow" panose="020B0606020202030204" pitchFamily="34" charset="0"/>
          </a:endParaRPr>
        </a:p>
      </dgm:t>
    </dgm:pt>
    <dgm:pt modelId="{B9F7C1AF-F521-4851-91CA-61724C2499AA}" type="sibTrans" cxnId="{A8A95068-FC0E-4E09-BA3C-50F6FE3AF92F}">
      <dgm:prSet/>
      <dgm:spPr/>
      <dgm:t>
        <a:bodyPr/>
        <a:lstStyle/>
        <a:p>
          <a:endParaRPr lang="en-GB" sz="2800">
            <a:latin typeface="Arial Narrow" panose="020B0606020202030204" pitchFamily="34" charset="0"/>
          </a:endParaRPr>
        </a:p>
      </dgm:t>
    </dgm:pt>
    <dgm:pt modelId="{02228899-87F5-479B-9A55-60A379CC3D83}">
      <dgm:prSet phldrT="[Text]" custT="1"/>
      <dgm:spPr/>
      <dgm:t>
        <a:bodyPr/>
        <a:lstStyle/>
        <a:p>
          <a:r>
            <a:rPr lang="en-US" sz="3600" b="1" dirty="0" smtClean="0">
              <a:solidFill>
                <a:schemeClr val="tx1"/>
              </a:solidFill>
              <a:latin typeface="Arial Narrow" panose="020B0606020202030204" pitchFamily="34" charset="0"/>
            </a:rPr>
            <a:t>Logistics</a:t>
          </a:r>
          <a:endParaRPr lang="en-GB" sz="41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9D81635-9F2C-4B0D-8A34-1F5E2529BA2B}" type="parTrans" cxnId="{6B7E96C4-E36A-450A-B292-9A7B4159D0A7}">
      <dgm:prSet/>
      <dgm:spPr/>
      <dgm:t>
        <a:bodyPr/>
        <a:lstStyle/>
        <a:p>
          <a:endParaRPr lang="en-GB"/>
        </a:p>
      </dgm:t>
    </dgm:pt>
    <dgm:pt modelId="{18310E63-75F0-405B-B465-4E6C2139A221}" type="sibTrans" cxnId="{6B7E96C4-E36A-450A-B292-9A7B4159D0A7}">
      <dgm:prSet/>
      <dgm:spPr/>
      <dgm:t>
        <a:bodyPr/>
        <a:lstStyle/>
        <a:p>
          <a:endParaRPr lang="en-GB"/>
        </a:p>
      </dgm:t>
    </dgm:pt>
    <dgm:pt modelId="{3E602B06-AB2D-44C0-8511-D027FEBC53F9}" type="pres">
      <dgm:prSet presAssocID="{5ACC8388-5676-48C5-A241-ED6288F056E3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GB"/>
        </a:p>
      </dgm:t>
    </dgm:pt>
    <dgm:pt modelId="{0268DDE8-48FE-4699-8D54-1A7019947336}" type="pres">
      <dgm:prSet presAssocID="{03DCF4F6-DC58-41B2-9E78-F3D830AFEBA0}" presName="text1" presStyleCnt="0"/>
      <dgm:spPr/>
    </dgm:pt>
    <dgm:pt modelId="{A73C0BA3-8C1F-4F10-A074-3A43122ECACC}" type="pres">
      <dgm:prSet presAssocID="{03DCF4F6-DC58-41B2-9E78-F3D830AFEBA0}" presName="textRepeatNode" presStyleLbl="alignNode1" presStyleIdx="0" presStyleCnt="4" custScaleX="109292" custScaleY="1069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F08E5D-2DDE-4FE2-9065-B232BDDD8026}" type="pres">
      <dgm:prSet presAssocID="{03DCF4F6-DC58-41B2-9E78-F3D830AFEBA0}" presName="textaccent1" presStyleCnt="0"/>
      <dgm:spPr/>
    </dgm:pt>
    <dgm:pt modelId="{94EDD4EC-2B68-405A-B9A7-6E6EBEA2DC42}" type="pres">
      <dgm:prSet presAssocID="{03DCF4F6-DC58-41B2-9E78-F3D830AFEBA0}" presName="accentRepeatNode" presStyleLbl="solidAlignAcc1" presStyleIdx="0" presStyleCnt="8"/>
      <dgm:spPr/>
    </dgm:pt>
    <dgm:pt modelId="{692BCF62-10DD-4EDF-80D9-61F5BB12DEA3}" type="pres">
      <dgm:prSet presAssocID="{810C64BD-7748-43F7-BC41-6EEC1565CBA0}" presName="image1" presStyleCnt="0"/>
      <dgm:spPr/>
    </dgm:pt>
    <dgm:pt modelId="{DE182310-E66D-43D8-96F0-77C4C5938767}" type="pres">
      <dgm:prSet presAssocID="{810C64BD-7748-43F7-BC41-6EEC1565CBA0}" presName="imageRepeatNode" presStyleLbl="alignAcc1" presStyleIdx="0" presStyleCnt="4"/>
      <dgm:spPr/>
      <dgm:t>
        <a:bodyPr/>
        <a:lstStyle/>
        <a:p>
          <a:endParaRPr lang="en-GB"/>
        </a:p>
      </dgm:t>
    </dgm:pt>
    <dgm:pt modelId="{45A23925-D8A4-4BB2-9DAD-4FED70E472DD}" type="pres">
      <dgm:prSet presAssocID="{810C64BD-7748-43F7-BC41-6EEC1565CBA0}" presName="imageaccent1" presStyleCnt="0"/>
      <dgm:spPr/>
    </dgm:pt>
    <dgm:pt modelId="{A8532EDC-4C2F-457C-8B38-B317FF435795}" type="pres">
      <dgm:prSet presAssocID="{810C64BD-7748-43F7-BC41-6EEC1565CBA0}" presName="accentRepeatNode" presStyleLbl="solidAlignAcc1" presStyleIdx="1" presStyleCnt="8"/>
      <dgm:spPr/>
    </dgm:pt>
    <dgm:pt modelId="{85E0C9AA-C019-4797-B125-C7A2CA928F34}" type="pres">
      <dgm:prSet presAssocID="{D5934A7D-B537-4A5E-8EAD-36A529C1D4E9}" presName="text2" presStyleCnt="0"/>
      <dgm:spPr/>
    </dgm:pt>
    <dgm:pt modelId="{ABC7105F-C23A-4CE2-A85A-AC4B848E20C8}" type="pres">
      <dgm:prSet presAssocID="{D5934A7D-B537-4A5E-8EAD-36A529C1D4E9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3719DD-692A-4113-B0C1-7326A6EBF95C}" type="pres">
      <dgm:prSet presAssocID="{D5934A7D-B537-4A5E-8EAD-36A529C1D4E9}" presName="textaccent2" presStyleCnt="0"/>
      <dgm:spPr/>
    </dgm:pt>
    <dgm:pt modelId="{B0C3CDC4-BC00-48C7-AC22-AFCB956F7AA7}" type="pres">
      <dgm:prSet presAssocID="{D5934A7D-B537-4A5E-8EAD-36A529C1D4E9}" presName="accentRepeatNode" presStyleLbl="solidAlignAcc1" presStyleIdx="2" presStyleCnt="8"/>
      <dgm:spPr/>
    </dgm:pt>
    <dgm:pt modelId="{1C9F4233-6CF3-42F5-A438-BC51D9E57669}" type="pres">
      <dgm:prSet presAssocID="{2ED04197-0A29-4924-A855-AB6D56C804AC}" presName="image2" presStyleCnt="0"/>
      <dgm:spPr/>
    </dgm:pt>
    <dgm:pt modelId="{0AAC64FC-7981-427E-899D-13CF442E0E8A}" type="pres">
      <dgm:prSet presAssocID="{2ED04197-0A29-4924-A855-AB6D56C804AC}" presName="imageRepeatNode" presStyleLbl="alignAcc1" presStyleIdx="1" presStyleCnt="4"/>
      <dgm:spPr/>
      <dgm:t>
        <a:bodyPr/>
        <a:lstStyle/>
        <a:p>
          <a:endParaRPr lang="en-GB"/>
        </a:p>
      </dgm:t>
    </dgm:pt>
    <dgm:pt modelId="{F5CFB3FE-A71D-497B-B711-C8605C72657D}" type="pres">
      <dgm:prSet presAssocID="{2ED04197-0A29-4924-A855-AB6D56C804AC}" presName="imageaccent2" presStyleCnt="0"/>
      <dgm:spPr/>
    </dgm:pt>
    <dgm:pt modelId="{5FEF8B9C-10BC-450A-9DDC-80FAB42689D9}" type="pres">
      <dgm:prSet presAssocID="{2ED04197-0A29-4924-A855-AB6D56C804AC}" presName="accentRepeatNode" presStyleLbl="solidAlignAcc1" presStyleIdx="3" presStyleCnt="8"/>
      <dgm:spPr/>
    </dgm:pt>
    <dgm:pt modelId="{D9EE0C67-7118-4B2E-B0E6-D9A33EF8E0D4}" type="pres">
      <dgm:prSet presAssocID="{FFAE0546-51B3-4D16-AC5C-00F005874C49}" presName="text3" presStyleCnt="0"/>
      <dgm:spPr/>
    </dgm:pt>
    <dgm:pt modelId="{76720BD5-2507-414E-870C-E9BEC6254A01}" type="pres">
      <dgm:prSet presAssocID="{FFAE0546-51B3-4D16-AC5C-00F005874C49}" presName="textRepeatNode" presStyleLbl="alignNode1" presStyleIdx="2" presStyleCnt="4" custScaleX="110474" custScaleY="1044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77F69B-A44A-45DE-B812-E4A2C4B2BF1A}" type="pres">
      <dgm:prSet presAssocID="{FFAE0546-51B3-4D16-AC5C-00F005874C49}" presName="textaccent3" presStyleCnt="0"/>
      <dgm:spPr/>
    </dgm:pt>
    <dgm:pt modelId="{1F1BDA23-8226-49A4-A84D-FC9C7A898B2A}" type="pres">
      <dgm:prSet presAssocID="{FFAE0546-51B3-4D16-AC5C-00F005874C49}" presName="accentRepeatNode" presStyleLbl="solidAlignAcc1" presStyleIdx="4" presStyleCnt="8"/>
      <dgm:spPr/>
    </dgm:pt>
    <dgm:pt modelId="{3BED43D5-5844-49FC-AE03-F94EDF46E31C}" type="pres">
      <dgm:prSet presAssocID="{B9F7C1AF-F521-4851-91CA-61724C2499AA}" presName="image3" presStyleCnt="0"/>
      <dgm:spPr/>
    </dgm:pt>
    <dgm:pt modelId="{72A9F0D8-E9D8-4E9B-A08A-D72AF8FDA945}" type="pres">
      <dgm:prSet presAssocID="{B9F7C1AF-F521-4851-91CA-61724C2499AA}" presName="imageRepeatNode" presStyleLbl="alignAcc1" presStyleIdx="2" presStyleCnt="4"/>
      <dgm:spPr/>
      <dgm:t>
        <a:bodyPr/>
        <a:lstStyle/>
        <a:p>
          <a:endParaRPr lang="en-GB"/>
        </a:p>
      </dgm:t>
    </dgm:pt>
    <dgm:pt modelId="{C2ABCB0F-AA50-4D0B-8FB4-E09A03A1F3AD}" type="pres">
      <dgm:prSet presAssocID="{B9F7C1AF-F521-4851-91CA-61724C2499AA}" presName="imageaccent3" presStyleCnt="0"/>
      <dgm:spPr/>
    </dgm:pt>
    <dgm:pt modelId="{C901D7F6-0B4B-46B7-8D3D-5D59376A8F72}" type="pres">
      <dgm:prSet presAssocID="{B9F7C1AF-F521-4851-91CA-61724C2499AA}" presName="accentRepeatNode" presStyleLbl="solidAlignAcc1" presStyleIdx="5" presStyleCnt="8"/>
      <dgm:spPr/>
    </dgm:pt>
    <dgm:pt modelId="{C23CBA13-65B0-4959-A9E5-DE67492DAA46}" type="pres">
      <dgm:prSet presAssocID="{02228899-87F5-479B-9A55-60A379CC3D83}" presName="text4" presStyleCnt="0"/>
      <dgm:spPr/>
    </dgm:pt>
    <dgm:pt modelId="{B6917B37-084E-4EBD-8975-E8D2A2C1CCA1}" type="pres">
      <dgm:prSet presAssocID="{02228899-87F5-479B-9A55-60A379CC3D83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8CD982-70CA-4888-993D-2B8D00804B3D}" type="pres">
      <dgm:prSet presAssocID="{02228899-87F5-479B-9A55-60A379CC3D83}" presName="textaccent4" presStyleCnt="0"/>
      <dgm:spPr/>
    </dgm:pt>
    <dgm:pt modelId="{240BB48B-E6AC-489F-8092-E3FD4C496396}" type="pres">
      <dgm:prSet presAssocID="{02228899-87F5-479B-9A55-60A379CC3D83}" presName="accentRepeatNode" presStyleLbl="solidAlignAcc1" presStyleIdx="6" presStyleCnt="8"/>
      <dgm:spPr/>
    </dgm:pt>
    <dgm:pt modelId="{71FD56A7-718E-42E7-B98D-55FE343DE485}" type="pres">
      <dgm:prSet presAssocID="{18310E63-75F0-405B-B465-4E6C2139A221}" presName="image4" presStyleCnt="0"/>
      <dgm:spPr/>
    </dgm:pt>
    <dgm:pt modelId="{22803FED-F0AA-4E8E-8163-C6204CFC639E}" type="pres">
      <dgm:prSet presAssocID="{18310E63-75F0-405B-B465-4E6C2139A221}" presName="imageRepeatNode" presStyleLbl="alignAcc1" presStyleIdx="3" presStyleCnt="4"/>
      <dgm:spPr/>
      <dgm:t>
        <a:bodyPr/>
        <a:lstStyle/>
        <a:p>
          <a:endParaRPr lang="en-GB"/>
        </a:p>
      </dgm:t>
    </dgm:pt>
    <dgm:pt modelId="{821F07E6-41E2-4790-B7B2-851E93E64F5B}" type="pres">
      <dgm:prSet presAssocID="{18310E63-75F0-405B-B465-4E6C2139A221}" presName="imageaccent4" presStyleCnt="0"/>
      <dgm:spPr/>
    </dgm:pt>
    <dgm:pt modelId="{CC0969AC-D308-43E7-8C75-BD174DA69305}" type="pres">
      <dgm:prSet presAssocID="{18310E63-75F0-405B-B465-4E6C2139A221}" presName="accentRepeatNode" presStyleLbl="solidAlignAcc1" presStyleIdx="7" presStyleCnt="8"/>
      <dgm:spPr/>
    </dgm:pt>
  </dgm:ptLst>
  <dgm:cxnLst>
    <dgm:cxn modelId="{F93B7987-9DE8-478F-AED0-05C061A4A340}" type="presOf" srcId="{2ED04197-0A29-4924-A855-AB6D56C804AC}" destId="{0AAC64FC-7981-427E-899D-13CF442E0E8A}" srcOrd="0" destOrd="0" presId="urn:microsoft.com/office/officeart/2008/layout/HexagonCluster"/>
    <dgm:cxn modelId="{AEAB411E-3601-41D2-A358-2982D2B3F021}" type="presOf" srcId="{810C64BD-7748-43F7-BC41-6EEC1565CBA0}" destId="{DE182310-E66D-43D8-96F0-77C4C5938767}" srcOrd="0" destOrd="0" presId="urn:microsoft.com/office/officeart/2008/layout/HexagonCluster"/>
    <dgm:cxn modelId="{EDFFE597-9F76-4227-9B43-67EBFE213BE0}" type="presOf" srcId="{03DCF4F6-DC58-41B2-9E78-F3D830AFEBA0}" destId="{A73C0BA3-8C1F-4F10-A074-3A43122ECACC}" srcOrd="0" destOrd="0" presId="urn:microsoft.com/office/officeart/2008/layout/HexagonCluster"/>
    <dgm:cxn modelId="{A8A95068-FC0E-4E09-BA3C-50F6FE3AF92F}" srcId="{5ACC8388-5676-48C5-A241-ED6288F056E3}" destId="{FFAE0546-51B3-4D16-AC5C-00F005874C49}" srcOrd="2" destOrd="0" parTransId="{5645F9C8-F697-4AA7-9C36-EB9C6423EDB0}" sibTransId="{B9F7C1AF-F521-4851-91CA-61724C2499AA}"/>
    <dgm:cxn modelId="{96715B3E-F323-40A6-9026-A07E76512256}" type="presOf" srcId="{02228899-87F5-479B-9A55-60A379CC3D83}" destId="{B6917B37-084E-4EBD-8975-E8D2A2C1CCA1}" srcOrd="0" destOrd="0" presId="urn:microsoft.com/office/officeart/2008/layout/HexagonCluster"/>
    <dgm:cxn modelId="{41AE6B92-51BA-4CC0-A370-EE1C49F87556}" type="presOf" srcId="{FFAE0546-51B3-4D16-AC5C-00F005874C49}" destId="{76720BD5-2507-414E-870C-E9BEC6254A01}" srcOrd="0" destOrd="0" presId="urn:microsoft.com/office/officeart/2008/layout/HexagonCluster"/>
    <dgm:cxn modelId="{A6C951E2-5BF5-4656-9D43-97A0EE541BCE}" type="presOf" srcId="{18310E63-75F0-405B-B465-4E6C2139A221}" destId="{22803FED-F0AA-4E8E-8163-C6204CFC639E}" srcOrd="0" destOrd="0" presId="urn:microsoft.com/office/officeart/2008/layout/HexagonCluster"/>
    <dgm:cxn modelId="{6B7E96C4-E36A-450A-B292-9A7B4159D0A7}" srcId="{5ACC8388-5676-48C5-A241-ED6288F056E3}" destId="{02228899-87F5-479B-9A55-60A379CC3D83}" srcOrd="3" destOrd="0" parTransId="{B9D81635-9F2C-4B0D-8A34-1F5E2529BA2B}" sibTransId="{18310E63-75F0-405B-B465-4E6C2139A221}"/>
    <dgm:cxn modelId="{FBF777D9-1B39-441C-ACCB-3E5F906537A3}" srcId="{5ACC8388-5676-48C5-A241-ED6288F056E3}" destId="{03DCF4F6-DC58-41B2-9E78-F3D830AFEBA0}" srcOrd="0" destOrd="0" parTransId="{24695929-569D-4628-B3ED-8F9FA4B7E95A}" sibTransId="{810C64BD-7748-43F7-BC41-6EEC1565CBA0}"/>
    <dgm:cxn modelId="{18FCCD0F-F8E9-45FF-8AF0-6E780ACA7CD3}" type="presOf" srcId="{5ACC8388-5676-48C5-A241-ED6288F056E3}" destId="{3E602B06-AB2D-44C0-8511-D027FEBC53F9}" srcOrd="0" destOrd="0" presId="urn:microsoft.com/office/officeart/2008/layout/HexagonCluster"/>
    <dgm:cxn modelId="{3397A64F-CA12-45DE-A202-5708CD41E30D}" srcId="{5ACC8388-5676-48C5-A241-ED6288F056E3}" destId="{D5934A7D-B537-4A5E-8EAD-36A529C1D4E9}" srcOrd="1" destOrd="0" parTransId="{769BAF11-DD7F-4B4D-81B9-3FDEB64EB760}" sibTransId="{2ED04197-0A29-4924-A855-AB6D56C804AC}"/>
    <dgm:cxn modelId="{D2E3F3AD-4FB9-4877-9755-90BDEFCB6C60}" type="presOf" srcId="{D5934A7D-B537-4A5E-8EAD-36A529C1D4E9}" destId="{ABC7105F-C23A-4CE2-A85A-AC4B848E20C8}" srcOrd="0" destOrd="0" presId="urn:microsoft.com/office/officeart/2008/layout/HexagonCluster"/>
    <dgm:cxn modelId="{58656385-DEEA-4553-ABC6-3E5955F821C4}" type="presOf" srcId="{B9F7C1AF-F521-4851-91CA-61724C2499AA}" destId="{72A9F0D8-E9D8-4E9B-A08A-D72AF8FDA945}" srcOrd="0" destOrd="0" presId="urn:microsoft.com/office/officeart/2008/layout/HexagonCluster"/>
    <dgm:cxn modelId="{413E2486-EB4B-4C3D-8DCA-0C4B8F585C3E}" type="presParOf" srcId="{3E602B06-AB2D-44C0-8511-D027FEBC53F9}" destId="{0268DDE8-48FE-4699-8D54-1A7019947336}" srcOrd="0" destOrd="0" presId="urn:microsoft.com/office/officeart/2008/layout/HexagonCluster"/>
    <dgm:cxn modelId="{D61C9D41-C1EE-4328-8EE9-A003C8568D78}" type="presParOf" srcId="{0268DDE8-48FE-4699-8D54-1A7019947336}" destId="{A73C0BA3-8C1F-4F10-A074-3A43122ECACC}" srcOrd="0" destOrd="0" presId="urn:microsoft.com/office/officeart/2008/layout/HexagonCluster"/>
    <dgm:cxn modelId="{79401D46-E925-4EB7-B06C-6AF9704EE00B}" type="presParOf" srcId="{3E602B06-AB2D-44C0-8511-D027FEBC53F9}" destId="{08F08E5D-2DDE-4FE2-9065-B232BDDD8026}" srcOrd="1" destOrd="0" presId="urn:microsoft.com/office/officeart/2008/layout/HexagonCluster"/>
    <dgm:cxn modelId="{4F2FA147-F951-46FE-BAC7-51494A623B98}" type="presParOf" srcId="{08F08E5D-2DDE-4FE2-9065-B232BDDD8026}" destId="{94EDD4EC-2B68-405A-B9A7-6E6EBEA2DC42}" srcOrd="0" destOrd="0" presId="urn:microsoft.com/office/officeart/2008/layout/HexagonCluster"/>
    <dgm:cxn modelId="{BADB4E58-4D2B-484B-A645-16678D0D4853}" type="presParOf" srcId="{3E602B06-AB2D-44C0-8511-D027FEBC53F9}" destId="{692BCF62-10DD-4EDF-80D9-61F5BB12DEA3}" srcOrd="2" destOrd="0" presId="urn:microsoft.com/office/officeart/2008/layout/HexagonCluster"/>
    <dgm:cxn modelId="{5652523C-6E8E-4D77-B241-6B7BD25962F2}" type="presParOf" srcId="{692BCF62-10DD-4EDF-80D9-61F5BB12DEA3}" destId="{DE182310-E66D-43D8-96F0-77C4C5938767}" srcOrd="0" destOrd="0" presId="urn:microsoft.com/office/officeart/2008/layout/HexagonCluster"/>
    <dgm:cxn modelId="{9E8ED9A0-3D5E-4D55-8207-995327447C53}" type="presParOf" srcId="{3E602B06-AB2D-44C0-8511-D027FEBC53F9}" destId="{45A23925-D8A4-4BB2-9DAD-4FED70E472DD}" srcOrd="3" destOrd="0" presId="urn:microsoft.com/office/officeart/2008/layout/HexagonCluster"/>
    <dgm:cxn modelId="{B7F1D4CC-9A90-47A8-8015-50F9BA326832}" type="presParOf" srcId="{45A23925-D8A4-4BB2-9DAD-4FED70E472DD}" destId="{A8532EDC-4C2F-457C-8B38-B317FF435795}" srcOrd="0" destOrd="0" presId="urn:microsoft.com/office/officeart/2008/layout/HexagonCluster"/>
    <dgm:cxn modelId="{121149B4-0AB1-45D0-AAC7-1637D5CD6BCF}" type="presParOf" srcId="{3E602B06-AB2D-44C0-8511-D027FEBC53F9}" destId="{85E0C9AA-C019-4797-B125-C7A2CA928F34}" srcOrd="4" destOrd="0" presId="urn:microsoft.com/office/officeart/2008/layout/HexagonCluster"/>
    <dgm:cxn modelId="{B1308A3B-72F4-4841-AEA9-8D4EE102F521}" type="presParOf" srcId="{85E0C9AA-C019-4797-B125-C7A2CA928F34}" destId="{ABC7105F-C23A-4CE2-A85A-AC4B848E20C8}" srcOrd="0" destOrd="0" presId="urn:microsoft.com/office/officeart/2008/layout/HexagonCluster"/>
    <dgm:cxn modelId="{7FDCD08A-104B-40E6-A619-F7A725A798FD}" type="presParOf" srcId="{3E602B06-AB2D-44C0-8511-D027FEBC53F9}" destId="{613719DD-692A-4113-B0C1-7326A6EBF95C}" srcOrd="5" destOrd="0" presId="urn:microsoft.com/office/officeart/2008/layout/HexagonCluster"/>
    <dgm:cxn modelId="{1A8C8F67-C319-4C1F-A189-703B0FD30547}" type="presParOf" srcId="{613719DD-692A-4113-B0C1-7326A6EBF95C}" destId="{B0C3CDC4-BC00-48C7-AC22-AFCB956F7AA7}" srcOrd="0" destOrd="0" presId="urn:microsoft.com/office/officeart/2008/layout/HexagonCluster"/>
    <dgm:cxn modelId="{17D64A77-03A5-4960-82FF-C6A20852352A}" type="presParOf" srcId="{3E602B06-AB2D-44C0-8511-D027FEBC53F9}" destId="{1C9F4233-6CF3-42F5-A438-BC51D9E57669}" srcOrd="6" destOrd="0" presId="urn:microsoft.com/office/officeart/2008/layout/HexagonCluster"/>
    <dgm:cxn modelId="{09C43A4F-BDDB-4EF5-95E0-733EC3A02DB6}" type="presParOf" srcId="{1C9F4233-6CF3-42F5-A438-BC51D9E57669}" destId="{0AAC64FC-7981-427E-899D-13CF442E0E8A}" srcOrd="0" destOrd="0" presId="urn:microsoft.com/office/officeart/2008/layout/HexagonCluster"/>
    <dgm:cxn modelId="{70913C24-BE4F-4D6F-B393-0B3CA6374372}" type="presParOf" srcId="{3E602B06-AB2D-44C0-8511-D027FEBC53F9}" destId="{F5CFB3FE-A71D-497B-B711-C8605C72657D}" srcOrd="7" destOrd="0" presId="urn:microsoft.com/office/officeart/2008/layout/HexagonCluster"/>
    <dgm:cxn modelId="{238BFAFB-092B-4452-83CB-C0B2ECB86919}" type="presParOf" srcId="{F5CFB3FE-A71D-497B-B711-C8605C72657D}" destId="{5FEF8B9C-10BC-450A-9DDC-80FAB42689D9}" srcOrd="0" destOrd="0" presId="urn:microsoft.com/office/officeart/2008/layout/HexagonCluster"/>
    <dgm:cxn modelId="{8E411320-75F1-4306-B0B4-AB7116E51E28}" type="presParOf" srcId="{3E602B06-AB2D-44C0-8511-D027FEBC53F9}" destId="{D9EE0C67-7118-4B2E-B0E6-D9A33EF8E0D4}" srcOrd="8" destOrd="0" presId="urn:microsoft.com/office/officeart/2008/layout/HexagonCluster"/>
    <dgm:cxn modelId="{A8F1FB2B-782E-4943-8182-A9F2B752BAA5}" type="presParOf" srcId="{D9EE0C67-7118-4B2E-B0E6-D9A33EF8E0D4}" destId="{76720BD5-2507-414E-870C-E9BEC6254A01}" srcOrd="0" destOrd="0" presId="urn:microsoft.com/office/officeart/2008/layout/HexagonCluster"/>
    <dgm:cxn modelId="{800BF8A4-B0DF-4BDA-9D57-B66BE6F75738}" type="presParOf" srcId="{3E602B06-AB2D-44C0-8511-D027FEBC53F9}" destId="{1F77F69B-A44A-45DE-B812-E4A2C4B2BF1A}" srcOrd="9" destOrd="0" presId="urn:microsoft.com/office/officeart/2008/layout/HexagonCluster"/>
    <dgm:cxn modelId="{BCF1A313-5162-4AE2-AE70-532FE0531CDD}" type="presParOf" srcId="{1F77F69B-A44A-45DE-B812-E4A2C4B2BF1A}" destId="{1F1BDA23-8226-49A4-A84D-FC9C7A898B2A}" srcOrd="0" destOrd="0" presId="urn:microsoft.com/office/officeart/2008/layout/HexagonCluster"/>
    <dgm:cxn modelId="{AC50A605-333C-4D1D-B4CA-E4385DEF8A6E}" type="presParOf" srcId="{3E602B06-AB2D-44C0-8511-D027FEBC53F9}" destId="{3BED43D5-5844-49FC-AE03-F94EDF46E31C}" srcOrd="10" destOrd="0" presId="urn:microsoft.com/office/officeart/2008/layout/HexagonCluster"/>
    <dgm:cxn modelId="{98FE898E-5709-4F44-869F-ACF0514061B3}" type="presParOf" srcId="{3BED43D5-5844-49FC-AE03-F94EDF46E31C}" destId="{72A9F0D8-E9D8-4E9B-A08A-D72AF8FDA945}" srcOrd="0" destOrd="0" presId="urn:microsoft.com/office/officeart/2008/layout/HexagonCluster"/>
    <dgm:cxn modelId="{3A2F94AE-52E6-4BB1-9340-06E8C1E97E6A}" type="presParOf" srcId="{3E602B06-AB2D-44C0-8511-D027FEBC53F9}" destId="{C2ABCB0F-AA50-4D0B-8FB4-E09A03A1F3AD}" srcOrd="11" destOrd="0" presId="urn:microsoft.com/office/officeart/2008/layout/HexagonCluster"/>
    <dgm:cxn modelId="{DB248AF5-0A0C-4606-B116-DC5E56855B05}" type="presParOf" srcId="{C2ABCB0F-AA50-4D0B-8FB4-E09A03A1F3AD}" destId="{C901D7F6-0B4B-46B7-8D3D-5D59376A8F72}" srcOrd="0" destOrd="0" presId="urn:microsoft.com/office/officeart/2008/layout/HexagonCluster"/>
    <dgm:cxn modelId="{9A59D276-E054-4B15-9BCB-F5B266A6E726}" type="presParOf" srcId="{3E602B06-AB2D-44C0-8511-D027FEBC53F9}" destId="{C23CBA13-65B0-4959-A9E5-DE67492DAA46}" srcOrd="12" destOrd="0" presId="urn:microsoft.com/office/officeart/2008/layout/HexagonCluster"/>
    <dgm:cxn modelId="{66943597-E4B7-483A-9E4F-22740F7BA39B}" type="presParOf" srcId="{C23CBA13-65B0-4959-A9E5-DE67492DAA46}" destId="{B6917B37-084E-4EBD-8975-E8D2A2C1CCA1}" srcOrd="0" destOrd="0" presId="urn:microsoft.com/office/officeart/2008/layout/HexagonCluster"/>
    <dgm:cxn modelId="{F41655C8-45B1-4A8C-A264-308F54CC44B1}" type="presParOf" srcId="{3E602B06-AB2D-44C0-8511-D027FEBC53F9}" destId="{558CD982-70CA-4888-993D-2B8D00804B3D}" srcOrd="13" destOrd="0" presId="urn:microsoft.com/office/officeart/2008/layout/HexagonCluster"/>
    <dgm:cxn modelId="{02F8C4CA-5AB9-4097-8D13-7C69DAC381D6}" type="presParOf" srcId="{558CD982-70CA-4888-993D-2B8D00804B3D}" destId="{240BB48B-E6AC-489F-8092-E3FD4C496396}" srcOrd="0" destOrd="0" presId="urn:microsoft.com/office/officeart/2008/layout/HexagonCluster"/>
    <dgm:cxn modelId="{96EEE603-965D-4CCD-A042-67EECEC205EB}" type="presParOf" srcId="{3E602B06-AB2D-44C0-8511-D027FEBC53F9}" destId="{71FD56A7-718E-42E7-B98D-55FE343DE485}" srcOrd="14" destOrd="0" presId="urn:microsoft.com/office/officeart/2008/layout/HexagonCluster"/>
    <dgm:cxn modelId="{6D58949D-D2C1-43AD-897A-C5BCC24BBF19}" type="presParOf" srcId="{71FD56A7-718E-42E7-B98D-55FE343DE485}" destId="{22803FED-F0AA-4E8E-8163-C6204CFC639E}" srcOrd="0" destOrd="0" presId="urn:microsoft.com/office/officeart/2008/layout/HexagonCluster"/>
    <dgm:cxn modelId="{298419C7-63D1-4E31-BBCA-793939881C79}" type="presParOf" srcId="{3E602B06-AB2D-44C0-8511-D027FEBC53F9}" destId="{821F07E6-41E2-4790-B7B2-851E93E64F5B}" srcOrd="15" destOrd="0" presId="urn:microsoft.com/office/officeart/2008/layout/HexagonCluster"/>
    <dgm:cxn modelId="{FAF87D08-6CF4-4F0B-BA98-9E5F209A3352}" type="presParOf" srcId="{821F07E6-41E2-4790-B7B2-851E93E64F5B}" destId="{CC0969AC-D308-43E7-8C75-BD174DA6930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16C1C-B66A-446B-9FC3-894FA9B9632C}">
      <dsp:nvSpPr>
        <dsp:cNvPr id="0" name=""/>
        <dsp:cNvSpPr/>
      </dsp:nvSpPr>
      <dsp:spPr>
        <a:xfrm>
          <a:off x="2838311" y="3160"/>
          <a:ext cx="2451376" cy="115698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 Narrow" panose="020B0606020202030204" pitchFamily="34" charset="0"/>
            </a:rPr>
            <a:t>Manufacturer</a:t>
          </a:r>
          <a:endParaRPr lang="en-GB" sz="3200" kern="1200" dirty="0">
            <a:latin typeface="Arial Narrow" panose="020B0606020202030204" pitchFamily="34" charset="0"/>
          </a:endParaRPr>
        </a:p>
      </dsp:txBody>
      <dsp:txXfrm>
        <a:off x="2894791" y="59640"/>
        <a:ext cx="2338416" cy="1044029"/>
      </dsp:txXfrm>
    </dsp:sp>
    <dsp:sp modelId="{AE1CE3A5-552A-439C-9D66-F2AA04FECCAC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543925" y="357072"/>
              </a:moveTo>
              <a:arcTo wR="2310126" hR="2310126" stAng="18136906" swAng="140783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D5D7E-6E18-451B-80FA-02B6B7079C43}">
      <dsp:nvSpPr>
        <dsp:cNvPr id="0" name=""/>
        <dsp:cNvSpPr/>
      </dsp:nvSpPr>
      <dsp:spPr>
        <a:xfrm>
          <a:off x="5371068" y="1599418"/>
          <a:ext cx="1779984" cy="1156989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Supplier</a:t>
          </a:r>
          <a:endParaRPr lang="en-GB" sz="36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427548" y="1655898"/>
        <a:ext cx="1667024" cy="1044029"/>
      </dsp:txXfrm>
    </dsp:sp>
    <dsp:sp modelId="{414DB204-F64F-49B2-A044-9EE8CB009605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7101" y="2189512"/>
              </a:moveTo>
              <a:arcTo wR="2310126" hR="2310126" stAng="21420430" swAng="2195114"/>
            </a:path>
          </a:pathLst>
        </a:custGeom>
        <a:noFill/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C466D-E48C-4E1F-BAE6-18F00D454E63}">
      <dsp:nvSpPr>
        <dsp:cNvPr id="0" name=""/>
        <dsp:cNvSpPr/>
      </dsp:nvSpPr>
      <dsp:spPr>
        <a:xfrm>
          <a:off x="4531865" y="4182218"/>
          <a:ext cx="1779984" cy="1156989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Patient</a:t>
          </a:r>
          <a:endParaRPr lang="en-GB" sz="40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588345" y="4238698"/>
        <a:ext cx="1667024" cy="1044029"/>
      </dsp:txXfrm>
    </dsp:sp>
    <dsp:sp modelId="{20D7C2C9-5C8B-4748-A6A6-AC9CF0482ABF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768824" y="4574254"/>
              </a:moveTo>
              <a:arcTo wR="2310126" hR="2310126" stAng="4712834" swAng="1374332"/>
            </a:path>
          </a:pathLst>
        </a:custGeom>
        <a:noFill/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8B9386-CFAA-42DA-8AE9-CDB8F4932105}">
      <dsp:nvSpPr>
        <dsp:cNvPr id="0" name=""/>
        <dsp:cNvSpPr/>
      </dsp:nvSpPr>
      <dsp:spPr>
        <a:xfrm>
          <a:off x="1816149" y="4182218"/>
          <a:ext cx="1779984" cy="1156989"/>
        </a:xfrm>
        <a:prstGeom prst="round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Services</a:t>
          </a:r>
          <a:endParaRPr lang="en-GB" sz="35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872629" y="4238698"/>
        <a:ext cx="1667024" cy="1044029"/>
      </dsp:txXfrm>
    </dsp:sp>
    <dsp:sp modelId="{2B54F4E1-D68F-4B1B-81CC-D6EF88149137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85803" y="3588275"/>
              </a:moveTo>
              <a:arcTo wR="2310126" hR="2310126" stAng="8784456" swAng="2195114"/>
            </a:path>
          </a:pathLst>
        </a:custGeom>
        <a:noFill/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3E7FA-382D-44AF-B719-B3F3BD541995}">
      <dsp:nvSpPr>
        <dsp:cNvPr id="0" name=""/>
        <dsp:cNvSpPr/>
      </dsp:nvSpPr>
      <dsp:spPr>
        <a:xfrm>
          <a:off x="976947" y="1599418"/>
          <a:ext cx="1779984" cy="1156989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Provider</a:t>
          </a:r>
          <a:endParaRPr lang="en-GB" sz="35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033427" y="1655898"/>
        <a:ext cx="1667024" cy="1044029"/>
      </dsp:txXfrm>
    </dsp:sp>
    <dsp:sp modelId="{E31B1E65-DC31-41AE-8379-9CE0C143D403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00697" y="1009831"/>
              </a:moveTo>
              <a:arcTo wR="2310126" hR="2310126" stAng="12855259" swAng="1407835"/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C0BA3-8C1F-4F10-A074-3A43122ECACC}">
      <dsp:nvSpPr>
        <dsp:cNvPr id="0" name=""/>
        <dsp:cNvSpPr/>
      </dsp:nvSpPr>
      <dsp:spPr>
        <a:xfrm>
          <a:off x="2685595" y="3322169"/>
          <a:ext cx="2661968" cy="223652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 Narrow" panose="020B0606020202030204" pitchFamily="34" charset="0"/>
            </a:rPr>
            <a:t>Manufacturing</a:t>
          </a:r>
          <a:endParaRPr lang="en-GB" sz="2400" b="1" kern="1200" dirty="0">
            <a:latin typeface="Arial Narrow" panose="020B0606020202030204" pitchFamily="34" charset="0"/>
          </a:endParaRPr>
        </a:p>
      </dsp:txBody>
      <dsp:txXfrm>
        <a:off x="3093803" y="3665137"/>
        <a:ext cx="1845552" cy="1550593"/>
      </dsp:txXfrm>
    </dsp:sp>
    <dsp:sp modelId="{94EDD4EC-2B68-405A-B9A7-6E6EBEA2DC42}">
      <dsp:nvSpPr>
        <dsp:cNvPr id="0" name=""/>
        <dsp:cNvSpPr/>
      </dsp:nvSpPr>
      <dsp:spPr>
        <a:xfrm>
          <a:off x="2874936" y="4318944"/>
          <a:ext cx="284337" cy="2451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E182310-E66D-43D8-96F0-77C4C5938767}">
      <dsp:nvSpPr>
        <dsp:cNvPr id="0" name=""/>
        <dsp:cNvSpPr/>
      </dsp:nvSpPr>
      <dsp:spPr>
        <a:xfrm>
          <a:off x="731137" y="2258594"/>
          <a:ext cx="2435647" cy="20907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532EDC-4C2F-457C-8B38-B317FF435795}">
      <dsp:nvSpPr>
        <dsp:cNvPr id="0" name=""/>
        <dsp:cNvSpPr/>
      </dsp:nvSpPr>
      <dsp:spPr>
        <a:xfrm>
          <a:off x="2380295" y="4059398"/>
          <a:ext cx="284337" cy="2451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668788"/>
              <a:satOff val="-834"/>
              <a:lumOff val="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BC7105F-C23A-4CE2-A85A-AC4B848E20C8}">
      <dsp:nvSpPr>
        <dsp:cNvPr id="0" name=""/>
        <dsp:cNvSpPr/>
      </dsp:nvSpPr>
      <dsp:spPr>
        <a:xfrm>
          <a:off x="4864227" y="2242579"/>
          <a:ext cx="2435647" cy="209072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Regulatory</a:t>
          </a:r>
          <a:endParaRPr lang="en-GB" sz="30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241424" y="2566359"/>
        <a:ext cx="1681253" cy="1443162"/>
      </dsp:txXfrm>
    </dsp:sp>
    <dsp:sp modelId="{B0C3CDC4-BC00-48C7-AC22-AFCB956F7AA7}">
      <dsp:nvSpPr>
        <dsp:cNvPr id="0" name=""/>
        <dsp:cNvSpPr/>
      </dsp:nvSpPr>
      <dsp:spPr>
        <a:xfrm>
          <a:off x="6532699" y="4041175"/>
          <a:ext cx="284337" cy="2451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337577"/>
              <a:satOff val="-1668"/>
              <a:lumOff val="3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AAC64FC-7981-427E-899D-13CF442E0E8A}">
      <dsp:nvSpPr>
        <dsp:cNvPr id="0" name=""/>
        <dsp:cNvSpPr/>
      </dsp:nvSpPr>
      <dsp:spPr>
        <a:xfrm>
          <a:off x="6940429" y="3391759"/>
          <a:ext cx="2435647" cy="20907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EF8B9C-10BC-450A-9DDC-80FAB42689D9}">
      <dsp:nvSpPr>
        <dsp:cNvPr id="0" name=""/>
        <dsp:cNvSpPr/>
      </dsp:nvSpPr>
      <dsp:spPr>
        <a:xfrm>
          <a:off x="6996224" y="4328332"/>
          <a:ext cx="284337" cy="2451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006365"/>
              <a:satOff val="-2502"/>
              <a:lumOff val="5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6720BD5-2507-414E-870C-E9BEC6254A01}">
      <dsp:nvSpPr>
        <dsp:cNvPr id="0" name=""/>
        <dsp:cNvSpPr/>
      </dsp:nvSpPr>
      <dsp:spPr>
        <a:xfrm>
          <a:off x="2671200" y="1069020"/>
          <a:ext cx="2690757" cy="218476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Information</a:t>
          </a:r>
          <a:endParaRPr lang="en-GB" sz="30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077493" y="1398910"/>
        <a:ext cx="1878171" cy="1524983"/>
      </dsp:txXfrm>
    </dsp:sp>
    <dsp:sp modelId="{1F1BDA23-8226-49A4-A84D-FC9C7A898B2A}">
      <dsp:nvSpPr>
        <dsp:cNvPr id="0" name=""/>
        <dsp:cNvSpPr/>
      </dsp:nvSpPr>
      <dsp:spPr>
        <a:xfrm>
          <a:off x="4456497" y="1159114"/>
          <a:ext cx="284337" cy="2451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675154"/>
              <a:satOff val="-3337"/>
              <a:lumOff val="78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A9F0D8-E9D8-4E9B-A08A-D72AF8FDA945}">
      <dsp:nvSpPr>
        <dsp:cNvPr id="0" name=""/>
        <dsp:cNvSpPr/>
      </dsp:nvSpPr>
      <dsp:spPr>
        <a:xfrm>
          <a:off x="4864227" y="-36451"/>
          <a:ext cx="2435647" cy="20907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01D7F6-0B4B-46B7-8D3D-5D59376A8F72}">
      <dsp:nvSpPr>
        <dsp:cNvPr id="0" name=""/>
        <dsp:cNvSpPr/>
      </dsp:nvSpPr>
      <dsp:spPr>
        <a:xfrm>
          <a:off x="4920022" y="890181"/>
          <a:ext cx="284337" cy="2451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343942"/>
              <a:satOff val="-4171"/>
              <a:lumOff val="98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6917B37-084E-4EBD-8975-E8D2A2C1CCA1}">
      <dsp:nvSpPr>
        <dsp:cNvPr id="0" name=""/>
        <dsp:cNvSpPr/>
      </dsp:nvSpPr>
      <dsp:spPr>
        <a:xfrm>
          <a:off x="6940429" y="1112727"/>
          <a:ext cx="2435647" cy="209072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Logistics</a:t>
          </a:r>
          <a:endParaRPr lang="en-GB" sz="41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7317626" y="1436507"/>
        <a:ext cx="1681253" cy="1443162"/>
      </dsp:txXfrm>
    </dsp:sp>
    <dsp:sp modelId="{240BB48B-E6AC-489F-8092-E3FD4C496396}">
      <dsp:nvSpPr>
        <dsp:cNvPr id="0" name=""/>
        <dsp:cNvSpPr/>
      </dsp:nvSpPr>
      <dsp:spPr>
        <a:xfrm>
          <a:off x="9034871" y="2035495"/>
          <a:ext cx="284337" cy="2451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012731"/>
              <a:satOff val="-5005"/>
              <a:lumOff val="11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2803FED-F0AA-4E8E-8163-C6204CFC639E}">
      <dsp:nvSpPr>
        <dsp:cNvPr id="0" name=""/>
        <dsp:cNvSpPr/>
      </dsp:nvSpPr>
      <dsp:spPr>
        <a:xfrm>
          <a:off x="9025215" y="2261907"/>
          <a:ext cx="2435647" cy="209072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0969AC-D308-43E7-8C75-BD174DA69305}">
      <dsp:nvSpPr>
        <dsp:cNvPr id="0" name=""/>
        <dsp:cNvSpPr/>
      </dsp:nvSpPr>
      <dsp:spPr>
        <a:xfrm>
          <a:off x="9516636" y="2298906"/>
          <a:ext cx="284337" cy="2451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38064"/>
            <a:ext cx="2844800" cy="365125"/>
          </a:xfrm>
          <a:prstGeom prst="rect">
            <a:avLst/>
          </a:prstGeom>
        </p:spPr>
        <p:txBody>
          <a:bodyPr/>
          <a:lstStyle/>
          <a:p>
            <a:fld id="{8B8B02FF-E264-4ABC-9E57-80B238463AF5}" type="datetimeFigureOut">
              <a:rPr lang="en-US" smtClean="0">
                <a:solidFill>
                  <a:prstClr val="black"/>
                </a:solidFill>
              </a:rPr>
              <a:pPr/>
              <a:t>10/3/2019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160F-7A0E-44BE-BEC4-9B8900685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00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38064"/>
            <a:ext cx="2844800" cy="365125"/>
          </a:xfrm>
          <a:prstGeom prst="rect">
            <a:avLst/>
          </a:prstGeom>
        </p:spPr>
        <p:txBody>
          <a:bodyPr/>
          <a:lstStyle/>
          <a:p>
            <a:fld id="{8B8B02FF-E264-4ABC-9E57-80B238463AF5}" type="datetimeFigureOut">
              <a:rPr lang="en-US" smtClean="0">
                <a:solidFill>
                  <a:prstClr val="black"/>
                </a:solidFill>
              </a:rPr>
              <a:pPr/>
              <a:t>10/3/2019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160F-7A0E-44BE-BEC4-9B8900685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6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38064"/>
            <a:ext cx="2844800" cy="365125"/>
          </a:xfrm>
          <a:prstGeom prst="rect">
            <a:avLst/>
          </a:prstGeom>
        </p:spPr>
        <p:txBody>
          <a:bodyPr/>
          <a:lstStyle/>
          <a:p>
            <a:fld id="{8B8B02FF-E264-4ABC-9E57-80B238463AF5}" type="datetimeFigureOut">
              <a:rPr lang="en-US" smtClean="0">
                <a:solidFill>
                  <a:prstClr val="black"/>
                </a:solidFill>
              </a:rPr>
              <a:pPr/>
              <a:t>10/3/2019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160F-7A0E-44BE-BEC4-9B8900685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38064"/>
            <a:ext cx="2844800" cy="365125"/>
          </a:xfrm>
          <a:prstGeom prst="rect">
            <a:avLst/>
          </a:prstGeom>
        </p:spPr>
        <p:txBody>
          <a:bodyPr/>
          <a:lstStyle/>
          <a:p>
            <a:fld id="{8B8B02FF-E264-4ABC-9E57-80B238463AF5}" type="datetimeFigureOut">
              <a:rPr lang="en-US" smtClean="0">
                <a:solidFill>
                  <a:prstClr val="black"/>
                </a:solidFill>
              </a:rPr>
              <a:pPr/>
              <a:t>10/3/2019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160F-7A0E-44BE-BEC4-9B8900685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1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38064"/>
            <a:ext cx="2844800" cy="365125"/>
          </a:xfrm>
          <a:prstGeom prst="rect">
            <a:avLst/>
          </a:prstGeom>
        </p:spPr>
        <p:txBody>
          <a:bodyPr/>
          <a:lstStyle/>
          <a:p>
            <a:fld id="{8B8B02FF-E264-4ABC-9E57-80B238463AF5}" type="datetimeFigureOut">
              <a:rPr lang="en-US" smtClean="0">
                <a:solidFill>
                  <a:prstClr val="black"/>
                </a:solidFill>
              </a:rPr>
              <a:pPr/>
              <a:t>10/3/2019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160F-7A0E-44BE-BEC4-9B8900685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7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38064"/>
            <a:ext cx="2844800" cy="365125"/>
          </a:xfrm>
          <a:prstGeom prst="rect">
            <a:avLst/>
          </a:prstGeom>
        </p:spPr>
        <p:txBody>
          <a:bodyPr/>
          <a:lstStyle/>
          <a:p>
            <a:fld id="{8B8B02FF-E264-4ABC-9E57-80B238463AF5}" type="datetimeFigureOut">
              <a:rPr lang="en-US" smtClean="0">
                <a:solidFill>
                  <a:prstClr val="black"/>
                </a:solidFill>
              </a:rPr>
              <a:pPr/>
              <a:t>10/3/2019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160F-7A0E-44BE-BEC4-9B8900685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72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38064"/>
            <a:ext cx="2844800" cy="365125"/>
          </a:xfrm>
          <a:prstGeom prst="rect">
            <a:avLst/>
          </a:prstGeom>
        </p:spPr>
        <p:txBody>
          <a:bodyPr/>
          <a:lstStyle/>
          <a:p>
            <a:fld id="{8B8B02FF-E264-4ABC-9E57-80B238463AF5}" type="datetimeFigureOut">
              <a:rPr lang="en-US" smtClean="0">
                <a:solidFill>
                  <a:prstClr val="black"/>
                </a:solidFill>
              </a:rPr>
              <a:pPr/>
              <a:t>10/3/2019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160F-7A0E-44BE-BEC4-9B8900685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38064"/>
            <a:ext cx="2844800" cy="365125"/>
          </a:xfrm>
          <a:prstGeom prst="rect">
            <a:avLst/>
          </a:prstGeom>
        </p:spPr>
        <p:txBody>
          <a:bodyPr/>
          <a:lstStyle/>
          <a:p>
            <a:fld id="{8B8B02FF-E264-4ABC-9E57-80B238463AF5}" type="datetimeFigureOut">
              <a:rPr lang="en-US" smtClean="0">
                <a:solidFill>
                  <a:prstClr val="black"/>
                </a:solidFill>
              </a:rPr>
              <a:pPr/>
              <a:t>10/3/2019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160F-7A0E-44BE-BEC4-9B8900685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79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38064"/>
            <a:ext cx="2844800" cy="365125"/>
          </a:xfrm>
          <a:prstGeom prst="rect">
            <a:avLst/>
          </a:prstGeom>
        </p:spPr>
        <p:txBody>
          <a:bodyPr/>
          <a:lstStyle/>
          <a:p>
            <a:fld id="{8B8B02FF-E264-4ABC-9E57-80B238463AF5}" type="datetimeFigureOut">
              <a:rPr lang="en-US" smtClean="0">
                <a:solidFill>
                  <a:prstClr val="black"/>
                </a:solidFill>
              </a:rPr>
              <a:pPr/>
              <a:t>10/3/2019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160F-7A0E-44BE-BEC4-9B8900685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1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38064"/>
            <a:ext cx="2844800" cy="365125"/>
          </a:xfrm>
          <a:prstGeom prst="rect">
            <a:avLst/>
          </a:prstGeom>
        </p:spPr>
        <p:txBody>
          <a:bodyPr/>
          <a:lstStyle/>
          <a:p>
            <a:fld id="{8B8B02FF-E264-4ABC-9E57-80B238463AF5}" type="datetimeFigureOut">
              <a:rPr lang="en-US" smtClean="0">
                <a:solidFill>
                  <a:prstClr val="black"/>
                </a:solidFill>
              </a:rPr>
              <a:pPr/>
              <a:t>10/3/2019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160F-7A0E-44BE-BEC4-9B8900685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6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38064"/>
            <a:ext cx="2844800" cy="365125"/>
          </a:xfrm>
          <a:prstGeom prst="rect">
            <a:avLst/>
          </a:prstGeom>
        </p:spPr>
        <p:txBody>
          <a:bodyPr/>
          <a:lstStyle/>
          <a:p>
            <a:fld id="{8B8B02FF-E264-4ABC-9E57-80B238463AF5}" type="datetimeFigureOut">
              <a:rPr lang="en-US" smtClean="0">
                <a:solidFill>
                  <a:prstClr val="black"/>
                </a:solidFill>
              </a:rPr>
              <a:pPr/>
              <a:t>10/3/2019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160F-7A0E-44BE-BEC4-9B8900685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97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0" b="158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2160F-7A0E-44BE-BEC4-9B8900685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" y="5410200"/>
            <a:ext cx="1523076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684" y="6080919"/>
            <a:ext cx="1322493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7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file:///\\172.17.1.175\temp-files\ED%20Files\Babylon.mp4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N" sz="4400" dirty="0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Business Model</a:t>
            </a:r>
            <a:endParaRPr lang="en-IN" sz="4400" b="1" dirty="0">
              <a:solidFill>
                <a:schemeClr val="accent6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975"/>
            <a:ext cx="12192000" cy="310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6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9078324"/>
              </p:ext>
            </p:extLst>
          </p:nvPr>
        </p:nvGraphicFramePr>
        <p:xfrm>
          <a:off x="1089025" y="287338"/>
          <a:ext cx="11102975" cy="635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51379" y="4135270"/>
            <a:ext cx="1267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latin typeface="Candara" panose="020E0502030303020204" pitchFamily="34" charset="0"/>
              </a:rPr>
              <a:t>Awareness</a:t>
            </a:r>
            <a:endParaRPr lang="en-IN" b="1" dirty="0">
              <a:latin typeface="Candara" panose="020E05020303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6657" y="282508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latin typeface="Candara" panose="020E0502030303020204" pitchFamily="34" charset="0"/>
              </a:rPr>
              <a:t>Barrier</a:t>
            </a:r>
            <a:endParaRPr lang="en-IN" b="1" dirty="0">
              <a:latin typeface="Candara" panose="020E05020303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968" y="1419366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latin typeface="Candara" panose="020E0502030303020204" pitchFamily="34" charset="0"/>
              </a:rPr>
              <a:t>Providers Challenges</a:t>
            </a:r>
            <a:endParaRPr lang="en-IN" b="1" dirty="0">
              <a:latin typeface="Candara" panose="020E05020303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93373" y="709683"/>
            <a:ext cx="14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latin typeface="Candara" panose="020E0502030303020204" pitchFamily="34" charset="0"/>
              </a:rPr>
              <a:t>Supply Chain</a:t>
            </a:r>
            <a:endParaRPr lang="en-IN" b="1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501" y="709683"/>
            <a:ext cx="3733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u="sng" dirty="0" smtClean="0">
                <a:latin typeface="Candara" panose="020E0502030303020204" pitchFamily="34" charset="0"/>
              </a:rPr>
              <a:t>RE correction as a example</a:t>
            </a:r>
            <a:endParaRPr lang="en-IN" sz="2400" b="1" u="sng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99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Business </a:t>
            </a:r>
            <a:r>
              <a:rPr lang="en-US" dirty="0" smtClean="0"/>
              <a:t>Focus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Diagnostic space</a:t>
            </a:r>
          </a:p>
          <a:p>
            <a:r>
              <a:rPr lang="en-US" dirty="0" smtClean="0"/>
              <a:t>Treatment space</a:t>
            </a:r>
          </a:p>
          <a:p>
            <a:r>
              <a:rPr lang="en-US" dirty="0" smtClean="0"/>
              <a:t>Process improvements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516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as Business Model</a:t>
            </a:r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11429718"/>
              </p:ext>
            </p:extLst>
          </p:nvPr>
        </p:nvGraphicFramePr>
        <p:xfrm>
          <a:off x="1811506" y="124495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713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babylon health"/>
          <p:cNvSpPr>
            <a:spLocks noGrp="1" noChangeAspect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>
                <a:hlinkClick r:id="rId2" action="ppaction://hlinkfile"/>
              </a:rPr>
              <a:t>Babylon Health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718" y="2897866"/>
            <a:ext cx="2624147" cy="64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9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Business Model</a:t>
            </a:r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37304223"/>
              </p:ext>
            </p:extLst>
          </p:nvPr>
        </p:nvGraphicFramePr>
        <p:xfrm>
          <a:off x="0" y="1141379"/>
          <a:ext cx="12192000" cy="5522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038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new business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Long-term vs. Short-term</a:t>
            </a:r>
          </a:p>
          <a:p>
            <a:r>
              <a:rPr lang="en-US" dirty="0" smtClean="0"/>
              <a:t>Building the business on “new customers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Needs patient capital</a:t>
            </a:r>
          </a:p>
          <a:p>
            <a:r>
              <a:rPr lang="en-US" dirty="0" smtClean="0"/>
              <a:t>Process Success vs. Business Success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8197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785" name="Picture 2" descr="chief feathered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1" b="90549" l="9908" r="89977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9100" b="8569"/>
          <a:stretch>
            <a:fillRect/>
          </a:stretch>
        </p:blipFill>
        <p:spPr bwMode="auto">
          <a:xfrm>
            <a:off x="5378450" y="1517650"/>
            <a:ext cx="5289551" cy="366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3042" name="TextBox 3"/>
          <p:cNvSpPr txBox="1">
            <a:spLocks noChangeArrowheads="1"/>
          </p:cNvSpPr>
          <p:nvPr/>
        </p:nvSpPr>
        <p:spPr bwMode="auto">
          <a:xfrm>
            <a:off x="719404" y="2756926"/>
            <a:ext cx="61944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b="1" i="1" dirty="0">
                <a:solidFill>
                  <a:prstClr val="black"/>
                </a:solidFill>
              </a:rPr>
              <a:t>“Imperfect is the joy, not shared by all”</a:t>
            </a:r>
          </a:p>
          <a:p>
            <a:pPr algn="r">
              <a:defRPr/>
            </a:pP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>
                <a:solidFill>
                  <a:srgbClr val="0066FF"/>
                </a:solidFill>
                <a:latin typeface="Constantia" pitchFamily="18" charset="0"/>
              </a:rPr>
              <a:t>	</a:t>
            </a:r>
            <a:r>
              <a:rPr lang="en-US" sz="2400" b="1">
                <a:solidFill>
                  <a:srgbClr val="0066FF"/>
                </a:solidFill>
                <a:latin typeface="Constantia" pitchFamily="18" charset="0"/>
              </a:rPr>
              <a:t>	</a:t>
            </a:r>
            <a:r>
              <a:rPr lang="en-US" sz="2400" b="1">
                <a:solidFill>
                  <a:prstClr val="black"/>
                </a:solidFill>
              </a:rPr>
              <a:t>- </a:t>
            </a:r>
            <a:r>
              <a:rPr lang="en-US" sz="2400" b="1" dirty="0">
                <a:solidFill>
                  <a:prstClr val="black"/>
                </a:solidFill>
              </a:rPr>
              <a:t>Dr. G. Venkataswamy</a:t>
            </a:r>
          </a:p>
        </p:txBody>
      </p:sp>
      <p:sp>
        <p:nvSpPr>
          <p:cNvPr id="37478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998498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107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Calibri</vt:lpstr>
      <vt:lpstr>Candara</vt:lpstr>
      <vt:lpstr>Century Gothic</vt:lpstr>
      <vt:lpstr>Constantia</vt:lpstr>
      <vt:lpstr>1_Office Theme</vt:lpstr>
      <vt:lpstr>PowerPoint Presentation</vt:lpstr>
      <vt:lpstr>PowerPoint Presentation</vt:lpstr>
      <vt:lpstr>Current Business Focus</vt:lpstr>
      <vt:lpstr>Platform as Business Model</vt:lpstr>
      <vt:lpstr>Babylon Health</vt:lpstr>
      <vt:lpstr>Collaborative Business Model</vt:lpstr>
      <vt:lpstr>Building a new business model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Thulasiraj Ravilla</cp:lastModifiedBy>
  <cp:revision>13</cp:revision>
  <dcterms:created xsi:type="dcterms:W3CDTF">2019-10-01T03:46:05Z</dcterms:created>
  <dcterms:modified xsi:type="dcterms:W3CDTF">2019-10-03T05:59:03Z</dcterms:modified>
</cp:coreProperties>
</file>